
<file path=[Content_Types].xml><?xml version="1.0" encoding="utf-8"?>
<Types xmlns="http://schemas.openxmlformats.org/package/2006/content-types">
  <Default Extension="bin" ContentType="image/png"/>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78" r:id="rId2"/>
    <p:sldMasterId id="2147483695" r:id="rId3"/>
    <p:sldMasterId id="2147483714" r:id="rId4"/>
  </p:sldMasterIdLst>
  <p:notesMasterIdLst>
    <p:notesMasterId r:id="rId36"/>
  </p:notesMasterIdLst>
  <p:handoutMasterIdLst>
    <p:handoutMasterId r:id="rId37"/>
  </p:handoutMasterIdLst>
  <p:sldIdLst>
    <p:sldId id="258" r:id="rId5"/>
    <p:sldId id="553" r:id="rId6"/>
    <p:sldId id="279" r:id="rId7"/>
    <p:sldId id="324" r:id="rId8"/>
    <p:sldId id="715" r:id="rId9"/>
    <p:sldId id="938" r:id="rId10"/>
    <p:sldId id="916" r:id="rId11"/>
    <p:sldId id="920" r:id="rId12"/>
    <p:sldId id="797" r:id="rId13"/>
    <p:sldId id="554" r:id="rId14"/>
    <p:sldId id="939" r:id="rId15"/>
    <p:sldId id="1023" r:id="rId16"/>
    <p:sldId id="775" r:id="rId17"/>
    <p:sldId id="1010" r:id="rId18"/>
    <p:sldId id="1026" r:id="rId19"/>
    <p:sldId id="1027" r:id="rId20"/>
    <p:sldId id="1025" r:id="rId21"/>
    <p:sldId id="256" r:id="rId22"/>
    <p:sldId id="259" r:id="rId23"/>
    <p:sldId id="260" r:id="rId24"/>
    <p:sldId id="1028" r:id="rId25"/>
    <p:sldId id="263" r:id="rId26"/>
    <p:sldId id="264" r:id="rId27"/>
    <p:sldId id="1029" r:id="rId28"/>
    <p:sldId id="265" r:id="rId29"/>
    <p:sldId id="266" r:id="rId30"/>
    <p:sldId id="267" r:id="rId31"/>
    <p:sldId id="268" r:id="rId32"/>
    <p:sldId id="269" r:id="rId33"/>
    <p:sldId id="270" r:id="rId34"/>
    <p:sldId id="27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E0DC"/>
    <a:srgbClr val="F42941"/>
    <a:srgbClr val="F2F2F2"/>
    <a:srgbClr val="ADCFF1"/>
    <a:srgbClr val="006EB6"/>
    <a:srgbClr val="FDFDFD"/>
    <a:srgbClr val="EBEB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2833802-FEF1-4C79-8D5D-14CF1EAF98D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20" autoAdjust="0"/>
    <p:restoredTop sz="94591" autoAdjust="0"/>
  </p:normalViewPr>
  <p:slideViewPr>
    <p:cSldViewPr snapToGrid="0" showGuides="1">
      <p:cViewPr varScale="1">
        <p:scale>
          <a:sx n="153" d="100"/>
          <a:sy n="153" d="100"/>
        </p:scale>
        <p:origin x="918" y="150"/>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showGuides="1">
      <p:cViewPr varScale="1">
        <p:scale>
          <a:sx n="86" d="100"/>
          <a:sy n="86" d="100"/>
        </p:scale>
        <p:origin x="181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vfile03\Samarbete\h&#229;llbarhetsprogram\Kommunikation\Cirkeldiagram.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vfile03\Samarbete\h&#229;llbarhetsprogram\Kommunikation\Cirkeldiagram.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vfile03\Samarbete\h&#229;llbarhetsprogram\Kommunikation\Cirkeldiagram.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vfile03\Samarbete\h&#229;llbarhetsprogram\Kommunikation\Cirkeldiagram.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vfile03\Samarbete\h&#229;llbarhetsprogram\Kommunikation\Cirkeldiagram.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1-1936-4641-A564-1C687B025060}"/>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1936-4641-A564-1C687B025060}"/>
              </c:ext>
            </c:extLst>
          </c:dPt>
          <c:dPt>
            <c:idx val="2"/>
            <c:bubble3D val="0"/>
            <c:spPr>
              <a:solidFill>
                <a:srgbClr val="FF0000"/>
              </a:solidFill>
              <a:ln w="19050">
                <a:solidFill>
                  <a:schemeClr val="lt1"/>
                </a:solidFill>
              </a:ln>
              <a:effectLst/>
            </c:spPr>
            <c:extLst>
              <c:ext xmlns:c16="http://schemas.microsoft.com/office/drawing/2014/chart" uri="{C3380CC4-5D6E-409C-BE32-E72D297353CC}">
                <c16:uniqueId val="{00000005-1936-4641-A564-1C687B025060}"/>
              </c:ext>
            </c:extLst>
          </c:dPt>
          <c:dPt>
            <c:idx val="3"/>
            <c:bubble3D val="0"/>
            <c:spPr>
              <a:solidFill>
                <a:srgbClr val="FF6600"/>
              </a:solidFill>
              <a:ln w="19050">
                <a:solidFill>
                  <a:schemeClr val="lt1"/>
                </a:solidFill>
              </a:ln>
              <a:effectLst/>
            </c:spPr>
            <c:extLst>
              <c:ext xmlns:c16="http://schemas.microsoft.com/office/drawing/2014/chart" uri="{C3380CC4-5D6E-409C-BE32-E72D297353CC}">
                <c16:uniqueId val="{00000007-1936-4641-A564-1C687B025060}"/>
              </c:ext>
            </c:extLst>
          </c:dPt>
          <c:dPt>
            <c:idx val="4"/>
            <c:bubble3D val="0"/>
            <c:spPr>
              <a:solidFill>
                <a:srgbClr val="FF0000"/>
              </a:solidFill>
              <a:ln w="19050">
                <a:solidFill>
                  <a:schemeClr val="lt1"/>
                </a:solidFill>
              </a:ln>
              <a:effectLst/>
            </c:spPr>
            <c:extLst>
              <c:ext xmlns:c16="http://schemas.microsoft.com/office/drawing/2014/chart" uri="{C3380CC4-5D6E-409C-BE32-E72D297353CC}">
                <c16:uniqueId val="{00000009-1936-4641-A564-1C687B025060}"/>
              </c:ext>
            </c:extLst>
          </c:dPt>
          <c:dPt>
            <c:idx val="5"/>
            <c:bubble3D val="0"/>
            <c:spPr>
              <a:solidFill>
                <a:srgbClr val="FF6600"/>
              </a:solidFill>
              <a:ln w="19050">
                <a:solidFill>
                  <a:schemeClr val="lt1"/>
                </a:solidFill>
              </a:ln>
              <a:effectLst/>
            </c:spPr>
            <c:extLst>
              <c:ext xmlns:c16="http://schemas.microsoft.com/office/drawing/2014/chart" uri="{C3380CC4-5D6E-409C-BE32-E72D297353CC}">
                <c16:uniqueId val="{0000000B-1936-4641-A564-1C687B025060}"/>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1936-4641-A564-1C687B025060}"/>
              </c:ext>
            </c:extLst>
          </c:dPt>
          <c:dPt>
            <c:idx val="7"/>
            <c:bubble3D val="0"/>
            <c:spPr>
              <a:solidFill>
                <a:srgbClr val="FF6600"/>
              </a:solidFill>
              <a:ln w="19050">
                <a:solidFill>
                  <a:schemeClr val="lt1"/>
                </a:solidFill>
              </a:ln>
              <a:effectLst/>
            </c:spPr>
            <c:extLst>
              <c:ext xmlns:c16="http://schemas.microsoft.com/office/drawing/2014/chart" uri="{C3380CC4-5D6E-409C-BE32-E72D297353CC}">
                <c16:uniqueId val="{0000000F-1936-4641-A564-1C687B025060}"/>
              </c:ext>
            </c:extLst>
          </c:dPt>
          <c:val>
            <c:numRef>
              <c:f>'Agenda 2030'!$C$2:$C$9</c:f>
              <c:numCache>
                <c:formatCode>General</c:formatCode>
                <c:ptCount val="8"/>
                <c:pt idx="0">
                  <c:v>12.5</c:v>
                </c:pt>
                <c:pt idx="1">
                  <c:v>12.5</c:v>
                </c:pt>
                <c:pt idx="2">
                  <c:v>12.5</c:v>
                </c:pt>
                <c:pt idx="3">
                  <c:v>12.5</c:v>
                </c:pt>
                <c:pt idx="4">
                  <c:v>12.5</c:v>
                </c:pt>
                <c:pt idx="5">
                  <c:v>12.5</c:v>
                </c:pt>
                <c:pt idx="6">
                  <c:v>12.5</c:v>
                </c:pt>
                <c:pt idx="7">
                  <c:v>12.5</c:v>
                </c:pt>
              </c:numCache>
            </c:numRef>
          </c:val>
          <c:extLst>
            <c:ext xmlns:c16="http://schemas.microsoft.com/office/drawing/2014/chart" uri="{C3380CC4-5D6E-409C-BE32-E72D297353CC}">
              <c16:uniqueId val="{00000010-1936-4641-A564-1C687B025060}"/>
            </c:ext>
          </c:extLst>
        </c:ser>
        <c:dLbls>
          <c:showLegendKey val="0"/>
          <c:showVal val="0"/>
          <c:showCatName val="0"/>
          <c:showSerName val="0"/>
          <c:showPercent val="0"/>
          <c:showBubbleSize val="0"/>
          <c:showLeaderLines val="1"/>
        </c:dLbls>
        <c:firstSliceAng val="0"/>
      </c:pie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436495728051184"/>
          <c:y val="4.1128674458445466E-2"/>
          <c:w val="0.57601382248964594"/>
          <c:h val="0.93039762783955382"/>
        </c:manualLayout>
      </c:layout>
      <c:pieChart>
        <c:varyColors val="1"/>
        <c:ser>
          <c:idx val="0"/>
          <c:order val="0"/>
          <c:spPr>
            <a:solidFill>
              <a:srgbClr val="C00000"/>
            </a:solidFill>
          </c:spPr>
          <c:dPt>
            <c:idx val="0"/>
            <c:bubble3D val="0"/>
            <c:spPr>
              <a:solidFill>
                <a:srgbClr val="0070C0"/>
              </a:solidFill>
              <a:ln w="19050">
                <a:solidFill>
                  <a:schemeClr val="lt1"/>
                </a:solidFill>
              </a:ln>
              <a:effectLst/>
            </c:spPr>
            <c:extLst>
              <c:ext xmlns:c16="http://schemas.microsoft.com/office/drawing/2014/chart" uri="{C3380CC4-5D6E-409C-BE32-E72D297353CC}">
                <c16:uniqueId val="{00000001-6AB2-408E-96F9-1DBC0F8DF044}"/>
              </c:ext>
            </c:extLst>
          </c:dPt>
          <c:dPt>
            <c:idx val="1"/>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3-6AB2-408E-96F9-1DBC0F8DF044}"/>
              </c:ext>
            </c:extLst>
          </c:dPt>
          <c:dPt>
            <c:idx val="2"/>
            <c:bubble3D val="0"/>
            <c:spPr>
              <a:solidFill>
                <a:srgbClr val="0070C0"/>
              </a:solidFill>
              <a:ln w="19050">
                <a:solidFill>
                  <a:schemeClr val="lt1"/>
                </a:solidFill>
              </a:ln>
              <a:effectLst/>
            </c:spPr>
            <c:extLst>
              <c:ext xmlns:c16="http://schemas.microsoft.com/office/drawing/2014/chart" uri="{C3380CC4-5D6E-409C-BE32-E72D297353CC}">
                <c16:uniqueId val="{00000005-6AB2-408E-96F9-1DBC0F8DF044}"/>
              </c:ext>
            </c:extLst>
          </c:dPt>
          <c:dPt>
            <c:idx val="3"/>
            <c:bubble3D val="0"/>
            <c:spPr>
              <a:solidFill>
                <a:schemeClr val="accent6"/>
              </a:solidFill>
              <a:ln w="19050">
                <a:solidFill>
                  <a:schemeClr val="lt1"/>
                </a:solidFill>
              </a:ln>
              <a:effectLst/>
            </c:spPr>
            <c:extLst>
              <c:ext xmlns:c16="http://schemas.microsoft.com/office/drawing/2014/chart" uri="{C3380CC4-5D6E-409C-BE32-E72D297353CC}">
                <c16:uniqueId val="{00000007-6AB2-408E-96F9-1DBC0F8DF044}"/>
              </c:ext>
            </c:extLst>
          </c:dPt>
          <c:val>
            <c:numRef>
              <c:f>'Agenda 2030'!$B$2:$B$5</c:f>
              <c:numCache>
                <c:formatCode>General</c:formatCode>
                <c:ptCount val="4"/>
                <c:pt idx="0">
                  <c:v>25</c:v>
                </c:pt>
                <c:pt idx="1">
                  <c:v>25</c:v>
                </c:pt>
                <c:pt idx="2">
                  <c:v>25</c:v>
                </c:pt>
                <c:pt idx="3">
                  <c:v>25</c:v>
                </c:pt>
              </c:numCache>
            </c:numRef>
          </c:val>
          <c:extLst>
            <c:ext xmlns:c16="http://schemas.microsoft.com/office/drawing/2014/chart" uri="{C3380CC4-5D6E-409C-BE32-E72D297353CC}">
              <c16:uniqueId val="{00000008-6AB2-408E-96F9-1DBC0F8DF04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0BA559-C1C5-4943-B542-8794232D57DA}" type="datetimeFigureOut">
              <a:rPr lang="da-DK"/>
              <a:t>11-11-2019</a:t>
            </a:fld>
            <a:endParaRPr lang="da-DK"/>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DAC64D-F328-458C-83FB-46E4CB2334DA}" type="slidenum">
              <a:rPr lang="da-DK"/>
              <a:t>‹#›</a:t>
            </a:fld>
            <a:endParaRPr lang="da-DK"/>
          </a:p>
        </p:txBody>
      </p:sp>
    </p:spTree>
    <p:extLst>
      <p:ext uri="{BB962C8B-B14F-4D97-AF65-F5344CB8AC3E}">
        <p14:creationId xmlns:p14="http://schemas.microsoft.com/office/powerpoint/2010/main" val="23694059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defRPr>
            </a:lvl1pPr>
          </a:lstStyle>
          <a:p>
            <a:fld id="{CD72A38B-F9FA-4036-A084-652409E98F08}" type="datetimeFigureOut">
              <a:rPr lang="en-GB"/>
              <a:pPr/>
              <a:t>11/11/2019</a:t>
            </a:fld>
            <a:endParaRPr lang="en-GB"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anose="020B0604020202020204" pitchFamily="34" charset="0"/>
              </a:defRPr>
            </a:lvl1pPr>
          </a:lstStyle>
          <a:p>
            <a:fld id="{49436F85-577F-4A92-A47F-D540A2BCC821}" type="slidenum">
              <a:rPr lang="en-GB"/>
              <a:pPr/>
              <a:t>‹#›</a:t>
            </a:fld>
            <a:endParaRPr lang="en-GB" dirty="0"/>
          </a:p>
        </p:txBody>
      </p:sp>
    </p:spTree>
    <p:extLst>
      <p:ext uri="{BB962C8B-B14F-4D97-AF65-F5344CB8AC3E}">
        <p14:creationId xmlns:p14="http://schemas.microsoft.com/office/powerpoint/2010/main" val="337809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groups/vaartarenda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arendalsuka.no/7051"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436F85-577F-4A92-A47F-D540A2BCC821}" type="slidenum">
              <a:rPr lang="en-GB" smtClean="0"/>
              <a:pPr/>
              <a:t>1</a:t>
            </a:fld>
            <a:endParaRPr lang="en-GB" dirty="0"/>
          </a:p>
        </p:txBody>
      </p:sp>
    </p:spTree>
    <p:extLst>
      <p:ext uri="{BB962C8B-B14F-4D97-AF65-F5344CB8AC3E}">
        <p14:creationId xmlns:p14="http://schemas.microsoft.com/office/powerpoint/2010/main" val="295203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Platshållare för bildobjekt 1">
            <a:extLst>
              <a:ext uri="{FF2B5EF4-FFF2-40B4-BE49-F238E27FC236}">
                <a16:creationId xmlns:a16="http://schemas.microsoft.com/office/drawing/2014/main" id="{8DC88FAF-C6BD-4B03-A8D2-78EF94D6992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Platshållare för anteckningar 2">
            <a:extLst>
              <a:ext uri="{FF2B5EF4-FFF2-40B4-BE49-F238E27FC236}">
                <a16:creationId xmlns:a16="http://schemas.microsoft.com/office/drawing/2014/main" id="{95E7AC99-2C3E-4E6B-B3BA-EA0FF767845F}"/>
              </a:ext>
            </a:extLst>
          </p:cNvPr>
          <p:cNvSpPr>
            <a:spLocks noGrp="1"/>
          </p:cNvSpPr>
          <p:nvPr>
            <p:ph type="body" idx="1"/>
          </p:nvPr>
        </p:nvSpPr>
        <p:spPr/>
        <p:txBody>
          <a:bodyPr/>
          <a:lstStyle/>
          <a:p>
            <a:pPr eaLnBrk="1" hangingPunct="1">
              <a:defRPr/>
            </a:pPr>
            <a:r>
              <a:rPr lang="sv-SE" dirty="0"/>
              <a:t>Vi har dessvärre gett oss själva kort om tid. För varje dag vi </a:t>
            </a:r>
            <a:r>
              <a:rPr lang="sv-SE" dirty="0" err="1"/>
              <a:t>undlåter</a:t>
            </a:r>
            <a:r>
              <a:rPr lang="sv-SE" dirty="0"/>
              <a:t> att göra insatser så kommer vi att behöva prioritera frågan ännu mer dagen därpå. Det är ett nålsöga att ta oss igenom 2030, och vi behöver sikta på 2050 redan nu. Inte minst i Örebro där stan befolkningen </a:t>
            </a:r>
            <a:r>
              <a:rPr lang="sv-SE" dirty="0" err="1"/>
              <a:t>äxer</a:t>
            </a:r>
            <a:r>
              <a:rPr lang="sv-SE" dirty="0"/>
              <a:t> så det knakar..!</a:t>
            </a:r>
          </a:p>
          <a:p>
            <a:pPr eaLnBrk="1" hangingPunct="1">
              <a:defRPr/>
            </a:pPr>
            <a:endParaRPr lang="sv-SE" dirty="0"/>
          </a:p>
          <a:p>
            <a:pPr eaLnBrk="1" hangingPunct="1">
              <a:defRPr/>
            </a:pPr>
            <a:r>
              <a:rPr lang="sv-SE" dirty="0"/>
              <a:t>Klimat och biologisk mångfald mest akut. IPCC 1,5-gradersmålet, tio år. Fyra av nio planetära systemgränser överskridna. Om alla levde som svenskar skulle 4,2 planeter behövas. Massutrotning, 60 % av ryggradsdjuren borta senaste 40 åren. Dessutom: prognosticerad befolkningsökning från dagen 7,6 miljarder till 8,6 2030 och 9,8 år 2050.</a:t>
            </a:r>
          </a:p>
          <a:p>
            <a:pPr eaLnBrk="1" hangingPunct="1">
              <a:defRPr/>
            </a:pPr>
            <a:endParaRPr lang="sv-SE" dirty="0"/>
          </a:p>
          <a:p>
            <a:pPr eaLnBrk="1" hangingPunct="1">
              <a:defRPr/>
            </a:pPr>
            <a:r>
              <a:rPr lang="sv-SE" dirty="0" err="1"/>
              <a:t>We</a:t>
            </a:r>
            <a:r>
              <a:rPr lang="sv-SE" dirty="0"/>
              <a:t> </a:t>
            </a:r>
            <a:r>
              <a:rPr lang="sv-SE" dirty="0" err="1"/>
              <a:t>are</a:t>
            </a:r>
            <a:r>
              <a:rPr lang="sv-SE" dirty="0"/>
              <a:t> the </a:t>
            </a:r>
            <a:r>
              <a:rPr lang="sv-SE" dirty="0" err="1"/>
              <a:t>ones</a:t>
            </a:r>
            <a:r>
              <a:rPr lang="sv-SE" dirty="0"/>
              <a:t> </a:t>
            </a:r>
            <a:r>
              <a:rPr lang="sv-SE" dirty="0" err="1"/>
              <a:t>we</a:t>
            </a:r>
            <a:r>
              <a:rPr lang="sv-SE" dirty="0"/>
              <a:t> </a:t>
            </a:r>
            <a:r>
              <a:rPr lang="sv-SE" dirty="0" err="1"/>
              <a:t>are</a:t>
            </a:r>
            <a:r>
              <a:rPr lang="sv-SE" dirty="0"/>
              <a:t> </a:t>
            </a:r>
            <a:r>
              <a:rPr lang="sv-SE" dirty="0" err="1"/>
              <a:t>waiting</a:t>
            </a:r>
            <a:r>
              <a:rPr lang="sv-SE" dirty="0"/>
              <a:t> for. Vi är de första att veta och vi är de som måste vända trenderna kring överlevnadsutmaningarna.</a:t>
            </a:r>
          </a:p>
          <a:p>
            <a:pPr eaLnBrk="1" hangingPunct="1">
              <a:defRPr/>
            </a:pPr>
            <a:endParaRPr lang="sv-SE" dirty="0"/>
          </a:p>
          <a:p>
            <a:pPr marL="228600" indent="-228600" eaLnBrk="1" hangingPunct="1">
              <a:buFontTx/>
              <a:buAutoNum type="alphaLcParenR"/>
              <a:defRPr/>
            </a:pPr>
            <a:endParaRPr lang="sv-SE" dirty="0"/>
          </a:p>
          <a:p>
            <a:pPr marL="228600" indent="-228600" eaLnBrk="1" hangingPunct="1">
              <a:buFontTx/>
              <a:buAutoNum type="alphaLcParenR"/>
              <a:defRPr/>
            </a:pPr>
            <a:r>
              <a:rPr lang="sv-SE" dirty="0"/>
              <a:t>Ekonomin kan gå i backen, och det kommer att skaka människorna. Men människorna finns kvar och bygger upp ett nytt ekonomiskt system. Planetens livsuppehållande system finns kvar.</a:t>
            </a:r>
          </a:p>
          <a:p>
            <a:pPr marL="228600" indent="-228600" eaLnBrk="1" hangingPunct="1">
              <a:buFontTx/>
              <a:buAutoNum type="alphaLcParenR"/>
              <a:defRPr/>
            </a:pPr>
            <a:r>
              <a:rPr lang="sv-SE" dirty="0"/>
              <a:t>Människorna kan upphöra att existera (t ex pandemi), och då faller det ekonomiska systemet. Planetens livsuppehållande system finns dock kvar, och nya livsformer kommer över tid att utvecklas, kanske människoapor på nytt?</a:t>
            </a:r>
          </a:p>
          <a:p>
            <a:pPr marL="228600" indent="-228600" eaLnBrk="1" hangingPunct="1">
              <a:buFontTx/>
              <a:buAutoNum type="alphaLcParenR"/>
              <a:defRPr/>
            </a:pPr>
            <a:r>
              <a:rPr lang="sv-SE" dirty="0"/>
              <a:t>Om planetens livsuppehållande system kraschar så faller även människorna samt det ekonomiska systemet. Planeten finns dock kvar.</a:t>
            </a:r>
          </a:p>
          <a:p>
            <a:pPr eaLnBrk="1" hangingPunct="1">
              <a:defRPr/>
            </a:pPr>
            <a:endParaRPr lang="sv-SE" dirty="0"/>
          </a:p>
          <a:p>
            <a:pPr eaLnBrk="1" hangingPunct="1">
              <a:defRPr/>
            </a:pPr>
            <a:endParaRPr lang="sv-SE" dirty="0"/>
          </a:p>
          <a:p>
            <a:pPr eaLnBrk="1" hangingPunct="1">
              <a:defRPr/>
            </a:pPr>
            <a:r>
              <a:rPr lang="sv-SE" dirty="0"/>
              <a:t>Ett hållbart Örebro bevarar livskraftiga ekosystem och säkerställer att mänskliga behov och rättigheter uppfylls genom att ekonomiska och finansiella flöden hushållar med mänskliga och materiella resurser och stödjer en hållbar samhällsutveckling. </a:t>
            </a:r>
          </a:p>
          <a:p>
            <a:pPr eaLnBrk="1" hangingPunct="1">
              <a:defRPr/>
            </a:pPr>
            <a:r>
              <a:rPr lang="sv-SE" dirty="0"/>
              <a:t> </a:t>
            </a:r>
          </a:p>
          <a:p>
            <a:pPr eaLnBrk="1" hangingPunct="1">
              <a:defRPr/>
            </a:pPr>
            <a:r>
              <a:rPr lang="sv-SE" dirty="0"/>
              <a:t>1. Planetens livsuppehållande system måste säkras. Uttaget av naturresurser liksom klimatpåverkan per person ska vara på en nivå som, om den tillämpas globalt, inte äventyrar planetens livsuppehållande system.</a:t>
            </a:r>
          </a:p>
          <a:p>
            <a:pPr eaLnBrk="1" hangingPunct="1">
              <a:defRPr/>
            </a:pPr>
            <a:r>
              <a:rPr lang="sv-SE" dirty="0"/>
              <a:t> </a:t>
            </a:r>
          </a:p>
          <a:p>
            <a:pPr eaLnBrk="1" hangingPunct="1">
              <a:defRPr/>
            </a:pPr>
            <a:r>
              <a:rPr lang="sv-SE" dirty="0"/>
              <a:t>2. Målet om en socialt hållbar samhällsutveckling förutsätter att grundläggande mänskliga behov uppfylls, för såväl dagens generation som kommande generationer, i Sverige såväl som i övriga världen. Respekt för mänskliga rättigheter är centralt i sammanhanget, liksom att utveckla välfärdssystem som är anpassade till att möta de demografiska förändringar och andra utmaningar som vi står inför. Förutom det vidare begreppet mänskliga rättigheter är bland annat demokrati och delaktighet, social sammanhållning och folkhälsa viktiga aspekter i arbetet för ökad social hållbarhet.</a:t>
            </a:r>
          </a:p>
          <a:p>
            <a:pPr eaLnBrk="1" hangingPunct="1">
              <a:defRPr/>
            </a:pPr>
            <a:r>
              <a:rPr lang="sv-SE" dirty="0"/>
              <a:t> </a:t>
            </a:r>
          </a:p>
          <a:p>
            <a:pPr eaLnBrk="1" hangingPunct="1">
              <a:defRPr/>
            </a:pPr>
            <a:r>
              <a:rPr lang="sv-SE" dirty="0"/>
              <a:t>3. Ekonomin ska användas som ett medel för en hållbar samhällsutveckling. Våra ekonomiska och finansiella flöden ska vara klimatsmarta och miljö- och människovänliga.</a:t>
            </a:r>
          </a:p>
          <a:p>
            <a:pPr eaLnBrk="1" hangingPunct="1">
              <a:defRPr/>
            </a:pPr>
            <a:endParaRPr lang="sv-SE" dirty="0"/>
          </a:p>
        </p:txBody>
      </p:sp>
      <p:sp>
        <p:nvSpPr>
          <p:cNvPr id="72708" name="Platshållare för bildnummer 3">
            <a:extLst>
              <a:ext uri="{FF2B5EF4-FFF2-40B4-BE49-F238E27FC236}">
                <a16:creationId xmlns:a16="http://schemas.microsoft.com/office/drawing/2014/main" id="{AA7FC861-706C-411F-BAF2-E7C4087609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ea typeface="ＭＳ Ｐゴシック" panose="020B0600070205080204" pitchFamily="34" charset="-128"/>
              </a:defRPr>
            </a:lvl1pPr>
            <a:lvl2pPr marL="742950" indent="-285750">
              <a:defRPr>
                <a:solidFill>
                  <a:schemeClr val="tx1"/>
                </a:solidFill>
                <a:latin typeface="Century Gothic" panose="020B0502020202020204" pitchFamily="34" charset="0"/>
                <a:ea typeface="ＭＳ Ｐゴシック" panose="020B0600070205080204" pitchFamily="34" charset="-128"/>
              </a:defRPr>
            </a:lvl2pPr>
            <a:lvl3pPr marL="1143000" indent="-228600">
              <a:defRPr>
                <a:solidFill>
                  <a:schemeClr val="tx1"/>
                </a:solidFill>
                <a:latin typeface="Century Gothic" panose="020B0502020202020204" pitchFamily="34" charset="0"/>
                <a:ea typeface="ＭＳ Ｐゴシック" panose="020B0600070205080204" pitchFamily="34" charset="-128"/>
              </a:defRPr>
            </a:lvl3pPr>
            <a:lvl4pPr marL="1600200" indent="-228600">
              <a:defRPr>
                <a:solidFill>
                  <a:schemeClr val="tx1"/>
                </a:solidFill>
                <a:latin typeface="Century Gothic" panose="020B0502020202020204" pitchFamily="34" charset="0"/>
                <a:ea typeface="ＭＳ Ｐゴシック" panose="020B0600070205080204" pitchFamily="34" charset="-128"/>
              </a:defRPr>
            </a:lvl4pPr>
            <a:lvl5pPr marL="2057400" indent="-228600">
              <a:defRPr>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A6EC2D77-36B4-4F77-80CB-9BE81C11CA0D}" type="slidenum">
              <a:rPr kumimoji="0" lang="sv-SE" altLang="sv-SE" sz="1300" b="0" i="0" u="none" strike="noStrike" kern="1200" cap="none" spc="0" normalizeH="0" baseline="0" noProof="0" smtClean="0">
                <a:ln>
                  <a:noFill/>
                </a:ln>
                <a:solidFill>
                  <a:prstClr val="black"/>
                </a:solidFill>
                <a:effectLst/>
                <a:uLnTx/>
                <a:uFillTx/>
                <a:latin typeface="Century Gothic" panose="020B0502020202020204" pitchFamily="34" charset="0"/>
                <a:ea typeface="ＭＳ Ｐゴシック"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12</a:t>
            </a:fld>
            <a:endParaRPr kumimoji="0" lang="sv-SE" altLang="sv-SE" sz="1300" b="0" i="0" u="none" strike="noStrike" kern="1200" cap="none" spc="0" normalizeH="0" baseline="0" noProof="0">
              <a:ln>
                <a:noFill/>
              </a:ln>
              <a:solidFill>
                <a:prstClr val="black"/>
              </a:solidFill>
              <a:effectLst/>
              <a:uLnTx/>
              <a:uFillTx/>
              <a:latin typeface="Century Gothic" panose="020B0502020202020204" pitchFamily="34" charset="0"/>
              <a:ea typeface="ＭＳ Ｐゴシック" panose="020B0600070205080204" pitchFamily="34" charset="-128"/>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latshållare för bildobjekt 1">
            <a:extLst>
              <a:ext uri="{FF2B5EF4-FFF2-40B4-BE49-F238E27FC236}">
                <a16:creationId xmlns:a16="http://schemas.microsoft.com/office/drawing/2014/main" id="{71866433-DFA0-4114-95B6-B5069D71E9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Platshållare för anteckningar 2">
            <a:extLst>
              <a:ext uri="{FF2B5EF4-FFF2-40B4-BE49-F238E27FC236}">
                <a16:creationId xmlns:a16="http://schemas.microsoft.com/office/drawing/2014/main" id="{6848E1FE-1EE4-4169-B133-3BD8C2D8CA7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sv-SE" altLang="sv-SE"/>
          </a:p>
        </p:txBody>
      </p:sp>
      <p:sp>
        <p:nvSpPr>
          <p:cNvPr id="20484" name="Platshållare för bildnummer 3">
            <a:extLst>
              <a:ext uri="{FF2B5EF4-FFF2-40B4-BE49-F238E27FC236}">
                <a16:creationId xmlns:a16="http://schemas.microsoft.com/office/drawing/2014/main" id="{13C93D3B-16CC-4678-AF81-1D4A1F09316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ea typeface="ＭＳ Ｐゴシック" panose="020B0600070205080204" pitchFamily="34" charset="-128"/>
              </a:defRPr>
            </a:lvl1pPr>
            <a:lvl2pPr marL="742950" indent="-285750">
              <a:defRPr>
                <a:solidFill>
                  <a:schemeClr val="tx1"/>
                </a:solidFill>
                <a:latin typeface="Century Gothic" panose="020B0502020202020204" pitchFamily="34" charset="0"/>
                <a:ea typeface="ＭＳ Ｐゴシック" panose="020B0600070205080204" pitchFamily="34" charset="-128"/>
              </a:defRPr>
            </a:lvl2pPr>
            <a:lvl3pPr marL="1143000" indent="-228600">
              <a:defRPr>
                <a:solidFill>
                  <a:schemeClr val="tx1"/>
                </a:solidFill>
                <a:latin typeface="Century Gothic" panose="020B0502020202020204" pitchFamily="34" charset="0"/>
                <a:ea typeface="ＭＳ Ｐゴシック" panose="020B0600070205080204" pitchFamily="34" charset="-128"/>
              </a:defRPr>
            </a:lvl3pPr>
            <a:lvl4pPr marL="1600200" indent="-228600">
              <a:defRPr>
                <a:solidFill>
                  <a:schemeClr val="tx1"/>
                </a:solidFill>
                <a:latin typeface="Century Gothic" panose="020B0502020202020204" pitchFamily="34" charset="0"/>
                <a:ea typeface="ＭＳ Ｐゴシック" panose="020B0600070205080204" pitchFamily="34" charset="-128"/>
              </a:defRPr>
            </a:lvl4pPr>
            <a:lvl5pPr marL="2057400" indent="-228600">
              <a:defRPr>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C2FFBA7E-6A1B-4552-8A2E-7E7189BCBD4B}" type="slidenum">
              <a:rPr kumimoji="0" lang="sv-SE" altLang="sv-SE" sz="1300" b="0" i="0" u="none" strike="noStrike" kern="1200" cap="none" spc="0" normalizeH="0" baseline="0" noProof="0" smtClean="0">
                <a:ln>
                  <a:noFill/>
                </a:ln>
                <a:solidFill>
                  <a:prstClr val="black"/>
                </a:solidFill>
                <a:effectLst/>
                <a:uLnTx/>
                <a:uFillTx/>
                <a:latin typeface="Century Gothic" panose="020B0502020202020204" pitchFamily="34" charset="0"/>
                <a:ea typeface="ＭＳ Ｐゴシック"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13</a:t>
            </a:fld>
            <a:endParaRPr kumimoji="0" lang="sv-SE" altLang="sv-SE" sz="1300" b="0" i="0" u="none" strike="noStrike" kern="1200" cap="none" spc="0" normalizeH="0" baseline="0" noProof="0">
              <a:ln>
                <a:noFill/>
              </a:ln>
              <a:solidFill>
                <a:prstClr val="black"/>
              </a:solidFill>
              <a:effectLst/>
              <a:uLnTx/>
              <a:uFillTx/>
              <a:latin typeface="Century Gothic" panose="020B0502020202020204" pitchFamily="34" charset="0"/>
              <a:ea typeface="ＭＳ Ｐゴシック" panose="020B0600070205080204" pitchFamily="34" charset="-128"/>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Platshållare för bildobjekt 1">
            <a:extLst>
              <a:ext uri="{FF2B5EF4-FFF2-40B4-BE49-F238E27FC236}">
                <a16:creationId xmlns:a16="http://schemas.microsoft.com/office/drawing/2014/main" id="{8DC88FAF-C6BD-4B03-A8D2-78EF94D6992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Platshållare för anteckningar 2">
            <a:extLst>
              <a:ext uri="{FF2B5EF4-FFF2-40B4-BE49-F238E27FC236}">
                <a16:creationId xmlns:a16="http://schemas.microsoft.com/office/drawing/2014/main" id="{95E7AC99-2C3E-4E6B-B3BA-EA0FF767845F}"/>
              </a:ext>
            </a:extLst>
          </p:cNvPr>
          <p:cNvSpPr>
            <a:spLocks noGrp="1"/>
          </p:cNvSpPr>
          <p:nvPr>
            <p:ph type="body" idx="1"/>
          </p:nvPr>
        </p:nvSpPr>
        <p:spPr/>
        <p:txBody>
          <a:bodyPr/>
          <a:lstStyle/>
          <a:p>
            <a:pPr eaLnBrk="1" hangingPunct="1">
              <a:defRPr/>
            </a:pPr>
            <a:r>
              <a:rPr lang="sv-SE" dirty="0"/>
              <a:t>Vi har dessvärre gett oss själva kort om tid. För varje dag vi </a:t>
            </a:r>
            <a:r>
              <a:rPr lang="sv-SE" dirty="0" err="1"/>
              <a:t>undlåter</a:t>
            </a:r>
            <a:r>
              <a:rPr lang="sv-SE" dirty="0"/>
              <a:t> att göra insatser så kommer vi att behöva prioritera frågan ännu mer dagen därpå. Det är ett nålsöga att ta oss igenom 2030, och vi behöver sikta på 2050 redan nu. Inte minst i Örebro där stan befolkningen </a:t>
            </a:r>
            <a:r>
              <a:rPr lang="sv-SE" dirty="0" err="1"/>
              <a:t>äxer</a:t>
            </a:r>
            <a:r>
              <a:rPr lang="sv-SE" dirty="0"/>
              <a:t> så det knakar..!</a:t>
            </a:r>
          </a:p>
          <a:p>
            <a:pPr eaLnBrk="1" hangingPunct="1">
              <a:defRPr/>
            </a:pPr>
            <a:endParaRPr lang="sv-SE" dirty="0"/>
          </a:p>
          <a:p>
            <a:pPr eaLnBrk="1" hangingPunct="1">
              <a:defRPr/>
            </a:pPr>
            <a:r>
              <a:rPr lang="sv-SE" dirty="0"/>
              <a:t>Klimat och biologisk mångfald mest akut. IPCC 1,5-gradersmålet, tio år. Fyra av nio planetära systemgränser överskridna. Om alla levde som svenskar skulle 4,2 planeter behövas. Massutrotning, 60 % av ryggradsdjuren borta senaste 40 åren. Dessutom: prognosticerad befolkningsökning från dagen 7,6 miljarder till 8,6 2030 och 9,8 år 2050.</a:t>
            </a:r>
          </a:p>
          <a:p>
            <a:pPr eaLnBrk="1" hangingPunct="1">
              <a:defRPr/>
            </a:pPr>
            <a:endParaRPr lang="sv-SE" dirty="0"/>
          </a:p>
          <a:p>
            <a:pPr eaLnBrk="1" hangingPunct="1">
              <a:defRPr/>
            </a:pPr>
            <a:r>
              <a:rPr lang="sv-SE" dirty="0" err="1"/>
              <a:t>We</a:t>
            </a:r>
            <a:r>
              <a:rPr lang="sv-SE" dirty="0"/>
              <a:t> </a:t>
            </a:r>
            <a:r>
              <a:rPr lang="sv-SE" dirty="0" err="1"/>
              <a:t>are</a:t>
            </a:r>
            <a:r>
              <a:rPr lang="sv-SE" dirty="0"/>
              <a:t> the </a:t>
            </a:r>
            <a:r>
              <a:rPr lang="sv-SE" dirty="0" err="1"/>
              <a:t>ones</a:t>
            </a:r>
            <a:r>
              <a:rPr lang="sv-SE" dirty="0"/>
              <a:t> </a:t>
            </a:r>
            <a:r>
              <a:rPr lang="sv-SE" dirty="0" err="1"/>
              <a:t>we</a:t>
            </a:r>
            <a:r>
              <a:rPr lang="sv-SE" dirty="0"/>
              <a:t> </a:t>
            </a:r>
            <a:r>
              <a:rPr lang="sv-SE" dirty="0" err="1"/>
              <a:t>are</a:t>
            </a:r>
            <a:r>
              <a:rPr lang="sv-SE" dirty="0"/>
              <a:t> </a:t>
            </a:r>
            <a:r>
              <a:rPr lang="sv-SE" dirty="0" err="1"/>
              <a:t>waiting</a:t>
            </a:r>
            <a:r>
              <a:rPr lang="sv-SE" dirty="0"/>
              <a:t> for. Vi är de första att veta och vi är de som måste vända trenderna kring överlevnadsutmaningarna.</a:t>
            </a:r>
          </a:p>
          <a:p>
            <a:pPr eaLnBrk="1" hangingPunct="1">
              <a:defRPr/>
            </a:pPr>
            <a:endParaRPr lang="sv-SE" dirty="0"/>
          </a:p>
          <a:p>
            <a:pPr marL="228600" indent="-228600" eaLnBrk="1" hangingPunct="1">
              <a:buFontTx/>
              <a:buAutoNum type="alphaLcParenR"/>
              <a:defRPr/>
            </a:pPr>
            <a:endParaRPr lang="sv-SE" dirty="0"/>
          </a:p>
          <a:p>
            <a:pPr marL="228600" indent="-228600" eaLnBrk="1" hangingPunct="1">
              <a:buFontTx/>
              <a:buAutoNum type="alphaLcParenR"/>
              <a:defRPr/>
            </a:pPr>
            <a:r>
              <a:rPr lang="sv-SE" dirty="0"/>
              <a:t>Ekonomin kan gå i backen, och det kommer att skaka människorna. Men människorna finns kvar och bygger upp ett nytt ekonomiskt system. Planetens livsuppehållande system finns kvar.</a:t>
            </a:r>
          </a:p>
          <a:p>
            <a:pPr marL="228600" indent="-228600" eaLnBrk="1" hangingPunct="1">
              <a:buFontTx/>
              <a:buAutoNum type="alphaLcParenR"/>
              <a:defRPr/>
            </a:pPr>
            <a:r>
              <a:rPr lang="sv-SE" dirty="0"/>
              <a:t>Människorna kan upphöra att existera (t ex pandemi), och då faller det ekonomiska systemet. Planetens livsuppehållande system finns dock kvar, och nya livsformer kommer över tid att utvecklas, kanske människoapor på nytt?</a:t>
            </a:r>
          </a:p>
          <a:p>
            <a:pPr marL="228600" indent="-228600" eaLnBrk="1" hangingPunct="1">
              <a:buFontTx/>
              <a:buAutoNum type="alphaLcParenR"/>
              <a:defRPr/>
            </a:pPr>
            <a:r>
              <a:rPr lang="sv-SE" dirty="0"/>
              <a:t>Om planetens livsuppehållande system kraschar så faller även människorna samt det ekonomiska systemet. Planeten finns dock kvar.</a:t>
            </a:r>
          </a:p>
          <a:p>
            <a:pPr eaLnBrk="1" hangingPunct="1">
              <a:defRPr/>
            </a:pPr>
            <a:endParaRPr lang="sv-SE" dirty="0"/>
          </a:p>
          <a:p>
            <a:pPr eaLnBrk="1" hangingPunct="1">
              <a:defRPr/>
            </a:pPr>
            <a:endParaRPr lang="sv-SE" dirty="0"/>
          </a:p>
          <a:p>
            <a:pPr eaLnBrk="1" hangingPunct="1">
              <a:defRPr/>
            </a:pPr>
            <a:r>
              <a:rPr lang="sv-SE" dirty="0"/>
              <a:t>Ett hållbart Örebro bevarar livskraftiga ekosystem och säkerställer att mänskliga behov och rättigheter uppfylls genom att ekonomiska och finansiella flöden hushållar med mänskliga och materiella resurser och stödjer en hållbar samhällsutveckling. </a:t>
            </a:r>
          </a:p>
          <a:p>
            <a:pPr eaLnBrk="1" hangingPunct="1">
              <a:defRPr/>
            </a:pPr>
            <a:r>
              <a:rPr lang="sv-SE" dirty="0"/>
              <a:t> </a:t>
            </a:r>
          </a:p>
          <a:p>
            <a:pPr eaLnBrk="1" hangingPunct="1">
              <a:defRPr/>
            </a:pPr>
            <a:r>
              <a:rPr lang="sv-SE" dirty="0"/>
              <a:t>1. Planetens livsuppehållande system måste säkras. Uttaget av naturresurser liksom klimatpåverkan per person ska vara på en nivå som, om den tillämpas globalt, inte äventyrar planetens livsuppehållande system.</a:t>
            </a:r>
          </a:p>
          <a:p>
            <a:pPr eaLnBrk="1" hangingPunct="1">
              <a:defRPr/>
            </a:pPr>
            <a:r>
              <a:rPr lang="sv-SE" dirty="0"/>
              <a:t> </a:t>
            </a:r>
          </a:p>
          <a:p>
            <a:pPr eaLnBrk="1" hangingPunct="1">
              <a:defRPr/>
            </a:pPr>
            <a:r>
              <a:rPr lang="sv-SE" dirty="0"/>
              <a:t>2. Målet om en socialt hållbar samhällsutveckling förutsätter att grundläggande mänskliga behov uppfylls, för såväl dagens generation som kommande generationer, i Sverige såväl som i övriga världen. Respekt för mänskliga rättigheter är centralt i sammanhanget, liksom att utveckla välfärdssystem som är anpassade till att möta de demografiska förändringar och andra utmaningar som vi står inför. Förutom det vidare begreppet mänskliga rättigheter är bland annat demokrati och delaktighet, social sammanhållning och folkhälsa viktiga aspekter i arbetet för ökad social hållbarhet.</a:t>
            </a:r>
          </a:p>
          <a:p>
            <a:pPr eaLnBrk="1" hangingPunct="1">
              <a:defRPr/>
            </a:pPr>
            <a:r>
              <a:rPr lang="sv-SE" dirty="0"/>
              <a:t> </a:t>
            </a:r>
          </a:p>
          <a:p>
            <a:pPr eaLnBrk="1" hangingPunct="1">
              <a:defRPr/>
            </a:pPr>
            <a:r>
              <a:rPr lang="sv-SE" dirty="0"/>
              <a:t>3. Ekonomin ska användas som ett medel för en hållbar samhällsutveckling. Våra ekonomiska och finansiella flöden ska vara klimatsmarta och miljö- och människovänliga.</a:t>
            </a:r>
          </a:p>
          <a:p>
            <a:pPr eaLnBrk="1" hangingPunct="1">
              <a:defRPr/>
            </a:pPr>
            <a:endParaRPr lang="sv-SE" dirty="0"/>
          </a:p>
        </p:txBody>
      </p:sp>
      <p:sp>
        <p:nvSpPr>
          <p:cNvPr id="72708" name="Platshållare för bildnummer 3">
            <a:extLst>
              <a:ext uri="{FF2B5EF4-FFF2-40B4-BE49-F238E27FC236}">
                <a16:creationId xmlns:a16="http://schemas.microsoft.com/office/drawing/2014/main" id="{AA7FC861-706C-411F-BAF2-E7C4087609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ea typeface="ＭＳ Ｐゴシック" panose="020B0600070205080204" pitchFamily="34" charset="-128"/>
              </a:defRPr>
            </a:lvl1pPr>
            <a:lvl2pPr marL="742950" indent="-285750">
              <a:defRPr>
                <a:solidFill>
                  <a:schemeClr val="tx1"/>
                </a:solidFill>
                <a:latin typeface="Century Gothic" panose="020B0502020202020204" pitchFamily="34" charset="0"/>
                <a:ea typeface="ＭＳ Ｐゴシック" panose="020B0600070205080204" pitchFamily="34" charset="-128"/>
              </a:defRPr>
            </a:lvl2pPr>
            <a:lvl3pPr marL="1143000" indent="-228600">
              <a:defRPr>
                <a:solidFill>
                  <a:schemeClr val="tx1"/>
                </a:solidFill>
                <a:latin typeface="Century Gothic" panose="020B0502020202020204" pitchFamily="34" charset="0"/>
                <a:ea typeface="ＭＳ Ｐゴシック" panose="020B0600070205080204" pitchFamily="34" charset="-128"/>
              </a:defRPr>
            </a:lvl3pPr>
            <a:lvl4pPr marL="1600200" indent="-228600">
              <a:defRPr>
                <a:solidFill>
                  <a:schemeClr val="tx1"/>
                </a:solidFill>
                <a:latin typeface="Century Gothic" panose="020B0502020202020204" pitchFamily="34" charset="0"/>
                <a:ea typeface="ＭＳ Ｐゴシック" panose="020B0600070205080204" pitchFamily="34" charset="-128"/>
              </a:defRPr>
            </a:lvl4pPr>
            <a:lvl5pPr marL="2057400" indent="-228600">
              <a:defRPr>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A6EC2D77-36B4-4F77-80CB-9BE81C11CA0D}" type="slidenum">
              <a:rPr kumimoji="0" lang="sv-SE" altLang="sv-SE" sz="1300" b="0" i="0" u="none" strike="noStrike" kern="1200" cap="none" spc="0" normalizeH="0" baseline="0" noProof="0" smtClean="0">
                <a:ln>
                  <a:noFill/>
                </a:ln>
                <a:solidFill>
                  <a:prstClr val="black"/>
                </a:solidFill>
                <a:effectLst/>
                <a:uLnTx/>
                <a:uFillTx/>
                <a:latin typeface="Century Gothic" panose="020B0502020202020204" pitchFamily="34" charset="0"/>
                <a:ea typeface="ＭＳ Ｐゴシック"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15</a:t>
            </a:fld>
            <a:endParaRPr kumimoji="0" lang="sv-SE" altLang="sv-SE" sz="1300" b="0" i="0" u="none" strike="noStrike" kern="1200" cap="none" spc="0" normalizeH="0" baseline="0" noProof="0">
              <a:ln>
                <a:noFill/>
              </a:ln>
              <a:solidFill>
                <a:prstClr val="black"/>
              </a:solidFill>
              <a:effectLst/>
              <a:uLnTx/>
              <a:uFillTx/>
              <a:latin typeface="Century Gothic" panose="020B0502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860329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Guides for the process:</a:t>
            </a:r>
          </a:p>
          <a:p>
            <a:r>
              <a:rPr lang="en-US" dirty="0"/>
              <a:t>1. The SDGs will form the basis of the </a:t>
            </a:r>
            <a:r>
              <a:rPr lang="en-US" b="1" dirty="0" err="1"/>
              <a:t>the</a:t>
            </a:r>
            <a:r>
              <a:rPr lang="en-US" b="1" dirty="0"/>
              <a:t> social element of the municipal master plan</a:t>
            </a:r>
            <a:endParaRPr lang="en-US" dirty="0"/>
          </a:p>
          <a:p>
            <a:endParaRPr lang="nb-NO" dirty="0"/>
          </a:p>
          <a:p>
            <a:r>
              <a:rPr lang="nb-NO" dirty="0"/>
              <a:t>2</a:t>
            </a:r>
            <a:r>
              <a:rPr lang="en-US" dirty="0"/>
              <a:t>. As an initial part of the audit work, develop an Civil Society Strategy that proposes principles of the co-operation with civil society.</a:t>
            </a:r>
          </a:p>
          <a:p>
            <a:r>
              <a:rPr lang="en-US" dirty="0"/>
              <a:t>The Co-operation Council in </a:t>
            </a:r>
            <a:r>
              <a:rPr lang="en-US" dirty="0">
                <a:solidFill>
                  <a:srgbClr val="FF0000"/>
                </a:solidFill>
                <a:highlight>
                  <a:srgbClr val="FFFF00"/>
                </a:highlight>
              </a:rPr>
              <a:t>Med Heart For Arendal </a:t>
            </a:r>
            <a:r>
              <a:rPr lang="en-US" dirty="0">
                <a:highlight>
                  <a:srgbClr val="FFFF00"/>
                </a:highlight>
              </a:rPr>
              <a:t>is invited </a:t>
            </a:r>
            <a:r>
              <a:rPr lang="en-US" dirty="0"/>
              <a:t>to this work.</a:t>
            </a:r>
          </a:p>
          <a:p>
            <a:endParaRPr lang="nb-NO" dirty="0">
              <a:highlight>
                <a:srgbClr val="FFFF00"/>
              </a:highlight>
            </a:endParaRPr>
          </a:p>
          <a:p>
            <a:r>
              <a:rPr lang="nb-NO" dirty="0">
                <a:highlight>
                  <a:srgbClr val="FFFF00"/>
                </a:highlight>
              </a:rPr>
              <a:t>3. </a:t>
            </a:r>
            <a:r>
              <a:rPr lang="en-US" dirty="0">
                <a:highlight>
                  <a:srgbClr val="FFFF00"/>
                </a:highlight>
              </a:rPr>
              <a:t>The city council's committees shall be central </a:t>
            </a:r>
            <a:r>
              <a:rPr lang="en-US" dirty="0"/>
              <a:t>to the audit process. Deputy mayor</a:t>
            </a:r>
          </a:p>
          <a:p>
            <a:r>
              <a:rPr lang="en-US" dirty="0"/>
              <a:t>together with the three committee chairmen are appointed as steering committee for the work. To ensure good collaboration, the Co-operation Council in Med </a:t>
            </a:r>
            <a:r>
              <a:rPr lang="en-US" dirty="0" err="1"/>
              <a:t>Hjerte</a:t>
            </a:r>
            <a:r>
              <a:rPr lang="en-US" dirty="0"/>
              <a:t> For Arendal is encouraged to appoint 4 representatives who are also part of the steering committee, as well as 2 representatives from the opposition is elected into the steering group.</a:t>
            </a:r>
          </a:p>
          <a:p>
            <a:endParaRPr lang="nb-NO" dirty="0"/>
          </a:p>
          <a:p>
            <a:r>
              <a:rPr lang="nb-NO" dirty="0"/>
              <a:t>4. </a:t>
            </a:r>
            <a:r>
              <a:rPr lang="en-US" dirty="0"/>
              <a:t>The Deputy mayor is appointed as the chair of the steering group</a:t>
            </a:r>
            <a:r>
              <a:rPr lang="nb-NO" dirty="0"/>
              <a:t>.»</a:t>
            </a: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B443-B054-4B29-8EE4-A7FBFF091E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799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a:xfrm>
            <a:off x="-1" y="4400550"/>
            <a:ext cx="6856413" cy="4743450"/>
          </a:xfrm>
        </p:spPr>
        <p:txBody>
          <a:bodyPr/>
          <a:lstStyle/>
          <a:p>
            <a:r>
              <a:rPr lang="en-US" dirty="0"/>
              <a:t>We developed a toolkit for public participation.</a:t>
            </a:r>
          </a:p>
          <a:p>
            <a:endParaRPr lang="en-US" dirty="0"/>
          </a:p>
          <a:p>
            <a:r>
              <a:rPr lang="en-US" dirty="0"/>
              <a:t>The European Charter on Participatory Democracy in Spatial Planning Processes aims to gain shared ownership and recognition of plans and action programs that way that one can avoid conflicts and establish co-produced decision-making processes. </a:t>
            </a:r>
          </a:p>
          <a:p>
            <a:endParaRPr lang="en-US" dirty="0"/>
          </a:p>
          <a:p>
            <a:r>
              <a:rPr lang="en-US" dirty="0"/>
              <a:t>Every Interested parties should have an opportunity to be heard and participate in relevant discussions and dialogues, often using new available technologies. It is also important that one has the necessary expertise to facilitate such participation processes.</a:t>
            </a:r>
          </a:p>
          <a:p>
            <a:endParaRPr lang="en-US" dirty="0"/>
          </a:p>
          <a:p>
            <a:r>
              <a:rPr lang="en-US" dirty="0"/>
              <a:t>The result could be a strengthening of local democracy and the confidence of the inhabitants local government, collaborative innovation, and more informed political</a:t>
            </a:r>
          </a:p>
          <a:p>
            <a:r>
              <a:rPr lang="en-US" dirty="0"/>
              <a:t>decisions.</a:t>
            </a:r>
          </a:p>
          <a:p>
            <a:r>
              <a:rPr lang="en-US" sz="900" dirty="0" err="1"/>
              <a:t>Folkeverkstedet</a:t>
            </a:r>
            <a:r>
              <a:rPr lang="en-US" sz="900" dirty="0"/>
              <a:t> - The urban hamlet, WHERE? Arendal HOW?</a:t>
            </a:r>
          </a:p>
          <a:p>
            <a:r>
              <a:rPr lang="en-US" sz="900" dirty="0"/>
              <a:t>In the inter-municipal project "Sparkling Spaces" the municipality was part of a long-standing lease with the owner about an empty retail space that was refurbished and used as arena for different types of events, depending on the needs of civil society. The room has sustainability as a common framework, and has been used to organize creative workshops,</a:t>
            </a:r>
          </a:p>
          <a:p>
            <a:r>
              <a:rPr lang="en-US" sz="900" dirty="0"/>
              <a:t>Saturday University, pop-up performances, Green Friday, Second-hand festival, etc. Furthermore gives users the opportunity to come and use tools, sewing machines, weaves and other equipment as needed, and hold an ad-hoc public workshop where you can repair or redesign things that would otherwise be thrown. One deliberately recruits participants from groups that are </a:t>
            </a:r>
            <a:r>
              <a:rPr lang="en-US" sz="900" dirty="0" err="1"/>
              <a:t>not,often</a:t>
            </a:r>
            <a:r>
              <a:rPr lang="en-US" sz="900" dirty="0"/>
              <a:t> represented in other contexts. The venue is also part of a community in with a coworking house and </a:t>
            </a:r>
            <a:r>
              <a:rPr lang="en-US" sz="900" dirty="0" err="1"/>
              <a:t>arecycling</a:t>
            </a:r>
            <a:r>
              <a:rPr lang="en-US" sz="900" dirty="0"/>
              <a:t> shop used by Arendal adult education as a language and work training arena for refugees. The basic idea is to allow civil and local communities to contribute to (re) define what downtown venues can be used to create a vibrant and </a:t>
            </a:r>
            <a:r>
              <a:rPr lang="en-US" sz="900" dirty="0" err="1"/>
              <a:t>engagedurban</a:t>
            </a:r>
            <a:r>
              <a:rPr lang="en-US" sz="900" dirty="0"/>
              <a:t> life where it is organized so that things can grow organically, constantly changing as they go along residents' needs and desires.</a:t>
            </a:r>
          </a:p>
          <a:p>
            <a:r>
              <a:rPr lang="en-US" sz="900" dirty="0"/>
              <a:t>EXPERIENCE:</a:t>
            </a:r>
          </a:p>
          <a:p>
            <a:r>
              <a:rPr lang="en-US" sz="900" dirty="0"/>
              <a:t>It turns out that there is a need for a place that is not fully defined. Various organizations / Groupings have different needs. It is important that everyone has the space to design the place as they wish. The venue is a meeting place where networks can be established and self-mastery can be strengthened. REFERENCE: </a:t>
            </a:r>
            <a:r>
              <a:rPr lang="en-US" sz="900" dirty="0" err="1"/>
              <a:t>Vestby</a:t>
            </a:r>
            <a:r>
              <a:rPr lang="en-US" sz="900" dirty="0"/>
              <a:t>, G. M. (2018). From downtown death to downtown glow. Follow-up research on the pilot project</a:t>
            </a:r>
          </a:p>
          <a:p>
            <a:r>
              <a:rPr lang="en-US" sz="900" dirty="0"/>
              <a:t>"Living rooms". NIBR Report 2018: 6.</a:t>
            </a:r>
          </a:p>
          <a:p>
            <a:endParaRPr lang="en-US" sz="900" dirty="0"/>
          </a:p>
          <a:p>
            <a:r>
              <a:rPr lang="nb-NO" sz="900" dirty="0"/>
              <a:t> </a:t>
            </a: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B443-B054-4B29-8EE4-A7FBFF091E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2443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a:xfrm>
            <a:off x="0" y="4400550"/>
            <a:ext cx="6685280" cy="3600450"/>
          </a:xfrm>
        </p:spPr>
        <p:txBody>
          <a:bodyPr/>
          <a:lstStyle/>
          <a:p>
            <a:r>
              <a:rPr lang="en-US" dirty="0"/>
              <a:t>Cooperation Council, Arendal</a:t>
            </a:r>
          </a:p>
          <a:p>
            <a:r>
              <a:rPr lang="en-US" dirty="0"/>
              <a:t>HOW?</a:t>
            </a:r>
          </a:p>
          <a:p>
            <a:r>
              <a:rPr lang="en-US" dirty="0"/>
              <a:t>As part of Med </a:t>
            </a:r>
            <a:r>
              <a:rPr lang="en-US" dirty="0" err="1"/>
              <a:t>hjerte</a:t>
            </a:r>
            <a:r>
              <a:rPr lang="en-US" dirty="0"/>
              <a:t> for Arendal (With a heart for Arendal,”) a collaboration council was established consisting of representatives from municipal administration and politics, local NGOs,</a:t>
            </a:r>
          </a:p>
          <a:p>
            <a:r>
              <a:rPr lang="en-US" dirty="0"/>
              <a:t>the sports circle, the trade association, the voluntary centers, research and local “heroes”. Council meet regularly and participants participate in smaller working groups when needed. The manager is a municipal employee, but has a mandate from the cooperation council, not the municipality. The purpose is mutual information and experience sharing, inspiration and motivation, mapping of available resources, facilitation of collaboration and collaboration projects, and securing good conditions for civil society involvement in the municipality. Every player contributes</a:t>
            </a:r>
          </a:p>
          <a:p>
            <a:r>
              <a:rPr lang="en-US" dirty="0"/>
              <a:t>complementary resources based on their own expertise and capacity. One alternates having physical meetings of the various actors in a pleasant setting, often with food or cakes and drinks.</a:t>
            </a:r>
          </a:p>
          <a:p>
            <a:r>
              <a:rPr lang="en-US" dirty="0"/>
              <a:t>Digital tools are also being used for further dialogue and information exchange.</a:t>
            </a:r>
          </a:p>
          <a:p>
            <a:r>
              <a:rPr lang="en-US" dirty="0"/>
              <a:t>This is supplemented by outreach networking to get to know and build trust in the local area civil society.</a:t>
            </a:r>
          </a:p>
          <a:p>
            <a:r>
              <a:rPr lang="en-US" dirty="0"/>
              <a:t>EXPERIENCE:</a:t>
            </a:r>
          </a:p>
          <a:p>
            <a:r>
              <a:rPr lang="en-US" dirty="0"/>
              <a:t>Establishing trust between the stakeholders in the council can take time. There should be more frequent meetings initially. Once trust is established, a foundation is created for ad-hoc collaborative projects crosswise, where all actors are rarely involved at once. Good anchoring in Municipal management is a prerequisite - municipal actors in the Cooperation Council should be good overview and decision-making authority (for example, mayor, deputy mayor, municipal managers).</a:t>
            </a:r>
          </a:p>
          <a:p>
            <a:r>
              <a:rPr lang="en-US" dirty="0"/>
              <a:t>Requires a neutral facilitator who is not involved in specific agendas of any party. Requires knowledge of serving leadership as a principle for facilitation work. "Order mentality" must avoided. There is a certain democratic challenge with regard to which actors should be included in the Cooperation Council.</a:t>
            </a:r>
          </a:p>
          <a:p>
            <a:r>
              <a:rPr lang="en-US" dirty="0"/>
              <a:t>REFERENCE:</a:t>
            </a:r>
          </a:p>
          <a:p>
            <a:r>
              <a:rPr lang="en-US" dirty="0"/>
              <a:t>Guribye, E. (2016). Towards "Municipality 3.0"? Models for collaboration between public and voluntary</a:t>
            </a:r>
          </a:p>
          <a:p>
            <a:r>
              <a:rPr lang="en-US" dirty="0"/>
              <a:t>sector: Med </a:t>
            </a:r>
            <a:r>
              <a:rPr lang="en-US" dirty="0" err="1"/>
              <a:t>Hjerte</a:t>
            </a:r>
            <a:r>
              <a:rPr lang="en-US" dirty="0"/>
              <a:t> for Arendal. R&amp;D Report 3/2016. </a:t>
            </a:r>
            <a:r>
              <a:rPr lang="en-US" dirty="0" err="1"/>
              <a:t>Agderforskning</a:t>
            </a: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B443-B054-4B29-8EE4-A7FBFF091E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5495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a:xfrm>
            <a:off x="121920" y="4400550"/>
            <a:ext cx="6299200" cy="4540250"/>
          </a:xfrm>
        </p:spPr>
        <p:txBody>
          <a:bodyPr/>
          <a:lstStyle/>
          <a:p>
            <a:r>
              <a:rPr lang="en-US" dirty="0" err="1"/>
              <a:t>Drømmebanken</a:t>
            </a:r>
            <a:r>
              <a:rPr lang="en-US" dirty="0"/>
              <a:t> (The </a:t>
            </a:r>
            <a:r>
              <a:rPr lang="en-US" dirty="0" err="1"/>
              <a:t>Dreambank</a:t>
            </a:r>
            <a:r>
              <a:rPr lang="en-US" dirty="0"/>
              <a:t>), Arendal (</a:t>
            </a:r>
            <a:r>
              <a:rPr lang="en-US" dirty="0" err="1"/>
              <a:t>Moltemyr</a:t>
            </a:r>
            <a:r>
              <a:rPr lang="en-US" dirty="0"/>
              <a:t>), </a:t>
            </a:r>
            <a:r>
              <a:rPr lang="en-US" dirty="0" err="1"/>
              <a:t>Ås</a:t>
            </a:r>
            <a:r>
              <a:rPr lang="en-US" dirty="0"/>
              <a:t>, Ski</a:t>
            </a:r>
          </a:p>
          <a:p>
            <a:r>
              <a:rPr lang="en-US" dirty="0"/>
              <a:t>HOW?</a:t>
            </a:r>
          </a:p>
          <a:p>
            <a:r>
              <a:rPr lang="en-US" dirty="0"/>
              <a:t>The Dream Bank was developed by the National Agency for Enlightenment and is an online portal for local involvement, drive and creativity. Municipalities are offered a web-based portal that can form starting point for physical meetings between the municipality and the local community. Users can post a "dream" in the web portal, where they explain needs, solutions and what kind of resources as needed (actors, finance, technical assistance). A local "enthusiasm council" is set up</a:t>
            </a:r>
          </a:p>
          <a:p>
            <a:r>
              <a:rPr lang="en-US" dirty="0"/>
              <a:t>consisting of, inter alia, FAU, teachers, pupils, close associates, upbringing staff</a:t>
            </a:r>
          </a:p>
          <a:p>
            <a:r>
              <a:rPr lang="en-US" dirty="0"/>
              <a:t>and others, who meet regularly, discuss incoming proposals, prioritize and approve dreams</a:t>
            </a:r>
          </a:p>
          <a:p>
            <a:r>
              <a:rPr lang="en-US" dirty="0"/>
              <a:t>which has established sufficient resources to be realized - and moved into the dream factory.</a:t>
            </a:r>
          </a:p>
          <a:p>
            <a:r>
              <a:rPr lang="en-US" dirty="0"/>
              <a:t>The enthusiasm council follows up the realization of the dreams together with the dream holder. The starting point is to inspire residents to become active participants in developing their own communities. so these are great places to live and grow up.</a:t>
            </a:r>
          </a:p>
          <a:p>
            <a:r>
              <a:rPr lang="en-US" dirty="0"/>
              <a:t>EXPERIENCE:</a:t>
            </a:r>
          </a:p>
          <a:p>
            <a:r>
              <a:rPr lang="en-US" dirty="0"/>
              <a:t>The methodology facilitates collaboration in practice, brings players together and empowers them</a:t>
            </a:r>
          </a:p>
          <a:p>
            <a:r>
              <a:rPr lang="en-US" dirty="0"/>
              <a:t>local community. The projects at </a:t>
            </a:r>
            <a:r>
              <a:rPr lang="en-US" dirty="0" err="1"/>
              <a:t>Moltemyr</a:t>
            </a:r>
            <a:r>
              <a:rPr lang="en-US" dirty="0"/>
              <a:t> have focused on projects such as the outdoor environment, street lights, </a:t>
            </a:r>
            <a:r>
              <a:rPr lang="en-US" dirty="0" err="1"/>
              <a:t>ballbinger</a:t>
            </a:r>
            <a:r>
              <a:rPr lang="en-US" dirty="0"/>
              <a:t> etc. There is a risk that the initiative may be too municipal controlled. The scheme is on an external platform that must be purchased and appears to be in little use.</a:t>
            </a:r>
          </a:p>
          <a:p>
            <a:r>
              <a:rPr lang="en-US" dirty="0"/>
              <a:t>REFERENCE:</a:t>
            </a:r>
          </a:p>
          <a:p>
            <a:r>
              <a:rPr lang="en-US" dirty="0"/>
              <a:t>http: //www.drømmebank.no/</a:t>
            </a: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B443-B054-4B29-8EE4-A7FBFF091E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630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Co-</a:t>
            </a:r>
            <a:r>
              <a:rPr lang="nb-NO" dirty="0" err="1"/>
              <a:t>creation</a:t>
            </a:r>
            <a:r>
              <a:rPr lang="nb-NO" dirty="0"/>
              <a:t> in Arendal</a:t>
            </a:r>
          </a:p>
          <a:p>
            <a:r>
              <a:rPr lang="nb-NO" dirty="0"/>
              <a:t>Help </a:t>
            </a:r>
            <a:r>
              <a:rPr lang="nb-NO" dirty="0" err="1"/>
              <a:t>create</a:t>
            </a:r>
            <a:r>
              <a:rPr lang="nb-NO" dirty="0"/>
              <a:t> a </a:t>
            </a:r>
            <a:r>
              <a:rPr lang="nb-NO" dirty="0" err="1"/>
              <a:t>culture</a:t>
            </a:r>
            <a:r>
              <a:rPr lang="nb-NO" dirty="0"/>
              <a:t> for «</a:t>
            </a:r>
            <a:r>
              <a:rPr lang="nb-NO" dirty="0" err="1"/>
              <a:t>how</a:t>
            </a:r>
            <a:r>
              <a:rPr lang="nb-NO" dirty="0"/>
              <a:t> to </a:t>
            </a:r>
            <a:r>
              <a:rPr lang="nb-NO" dirty="0" err="1"/>
              <a:t>care</a:t>
            </a:r>
            <a:r>
              <a:rPr lang="nb-NO" dirty="0"/>
              <a:t>» , </a:t>
            </a:r>
            <a:r>
              <a:rPr lang="en-US" dirty="0"/>
              <a:t>where everyone is challenged to</a:t>
            </a:r>
          </a:p>
          <a:p>
            <a:r>
              <a:rPr lang="en-US" dirty="0"/>
              <a:t>contribute to good local communities and a warmer society. </a:t>
            </a:r>
            <a:endParaRPr lang="nb-NO" dirty="0"/>
          </a:p>
          <a:p>
            <a:endParaRPr lang="nb-NO" dirty="0"/>
          </a:p>
          <a:p>
            <a:r>
              <a:rPr lang="nb-NO" dirty="0"/>
              <a:t>Manager </a:t>
            </a:r>
            <a:r>
              <a:rPr lang="nb-NO" dirty="0" err="1"/>
              <a:t>of</a:t>
            </a:r>
            <a:r>
              <a:rPr lang="nb-NO" dirty="0"/>
              <a:t> Med Hjerte for Arendal</a:t>
            </a:r>
          </a:p>
          <a:p>
            <a:r>
              <a:rPr lang="nb-NO" dirty="0" err="1"/>
              <a:t>Political</a:t>
            </a:r>
            <a:r>
              <a:rPr lang="nb-NO" dirty="0"/>
              <a:t> and </a:t>
            </a:r>
            <a:r>
              <a:rPr lang="nb-NO" dirty="0" err="1"/>
              <a:t>administration</a:t>
            </a:r>
            <a:r>
              <a:rPr lang="nb-NO" dirty="0"/>
              <a:t> leaders</a:t>
            </a:r>
          </a:p>
          <a:p>
            <a:r>
              <a:rPr lang="nb-NO" dirty="0" err="1"/>
              <a:t>Deputy</a:t>
            </a:r>
            <a:r>
              <a:rPr lang="nb-NO" dirty="0"/>
              <a:t> </a:t>
            </a:r>
            <a:r>
              <a:rPr lang="nb-NO" dirty="0" err="1"/>
              <a:t>mayor</a:t>
            </a:r>
            <a:endParaRPr lang="nb-NO" dirty="0"/>
          </a:p>
          <a:p>
            <a:r>
              <a:rPr lang="nb-NO" dirty="0"/>
              <a:t>3 Chairs </a:t>
            </a:r>
            <a:r>
              <a:rPr lang="nb-NO" dirty="0" err="1"/>
              <a:t>of</a:t>
            </a:r>
            <a:r>
              <a:rPr lang="nb-NO" dirty="0"/>
              <a:t> </a:t>
            </a:r>
            <a:r>
              <a:rPr lang="nb-NO" dirty="0" err="1"/>
              <a:t>political</a:t>
            </a:r>
            <a:r>
              <a:rPr lang="nb-NO" dirty="0"/>
              <a:t> </a:t>
            </a:r>
            <a:r>
              <a:rPr lang="nb-NO" dirty="0" err="1"/>
              <a:t>comittees</a:t>
            </a:r>
            <a:endParaRPr lang="nb-NO" dirty="0"/>
          </a:p>
          <a:p>
            <a:r>
              <a:rPr lang="nb-NO" dirty="0"/>
              <a:t>Head </a:t>
            </a:r>
            <a:r>
              <a:rPr lang="nb-NO" dirty="0" err="1"/>
              <a:t>of</a:t>
            </a:r>
            <a:r>
              <a:rPr lang="nb-NO" dirty="0"/>
              <a:t> City </a:t>
            </a:r>
            <a:r>
              <a:rPr lang="nb-NO" dirty="0" err="1"/>
              <a:t>managment</a:t>
            </a:r>
            <a:r>
              <a:rPr lang="nb-NO" dirty="0"/>
              <a:t> – city planning</a:t>
            </a:r>
          </a:p>
          <a:p>
            <a:r>
              <a:rPr lang="nb-NO" dirty="0"/>
              <a:t>Head </a:t>
            </a:r>
            <a:r>
              <a:rPr lang="nb-NO" dirty="0" err="1"/>
              <a:t>of</a:t>
            </a:r>
            <a:r>
              <a:rPr lang="nb-NO" dirty="0"/>
              <a:t> </a:t>
            </a:r>
            <a:r>
              <a:rPr lang="nb-NO" dirty="0" err="1"/>
              <a:t>Innovation</a:t>
            </a:r>
            <a:r>
              <a:rPr lang="nb-NO" dirty="0"/>
              <a:t> and </a:t>
            </a:r>
            <a:r>
              <a:rPr lang="nb-NO" dirty="0" err="1"/>
              <a:t>Competance</a:t>
            </a:r>
            <a:endParaRPr lang="nb-NO" dirty="0"/>
          </a:p>
          <a:p>
            <a:r>
              <a:rPr lang="nb-NO" dirty="0" err="1"/>
              <a:t>Reaserchers</a:t>
            </a:r>
            <a:endParaRPr lang="nb-NO" dirty="0"/>
          </a:p>
          <a:p>
            <a:endParaRPr lang="nb-NO" dirty="0"/>
          </a:p>
          <a:p>
            <a:r>
              <a:rPr lang="nb-NO" dirty="0"/>
              <a:t>Network Med Hjerte for Arendal – 25-30 </a:t>
            </a:r>
            <a:r>
              <a:rPr lang="nb-NO" dirty="0" err="1"/>
              <a:t>members</a:t>
            </a:r>
            <a:endParaRPr lang="nb-NO" dirty="0"/>
          </a:p>
          <a:p>
            <a:endParaRPr lang="nb-NO" dirty="0"/>
          </a:p>
          <a:p>
            <a:endParaRPr lang="nb-NO" dirty="0"/>
          </a:p>
          <a:p>
            <a:r>
              <a:rPr lang="nb-NO" dirty="0" err="1"/>
              <a:t>Workhops</a:t>
            </a:r>
            <a:r>
              <a:rPr lang="nb-NO" dirty="0"/>
              <a:t>,</a:t>
            </a:r>
          </a:p>
          <a:p>
            <a:r>
              <a:rPr lang="nb-NO" dirty="0"/>
              <a:t> </a:t>
            </a:r>
            <a:r>
              <a:rPr lang="nb-NO" dirty="0" err="1"/>
              <a:t>visit</a:t>
            </a:r>
            <a:r>
              <a:rPr lang="nb-NO" dirty="0"/>
              <a:t> </a:t>
            </a:r>
            <a:r>
              <a:rPr lang="nb-NO" dirty="0" err="1"/>
              <a:t>other</a:t>
            </a:r>
            <a:r>
              <a:rPr lang="nb-NO" dirty="0"/>
              <a:t> </a:t>
            </a:r>
            <a:r>
              <a:rPr lang="nb-NO" dirty="0" err="1"/>
              <a:t>cities</a:t>
            </a:r>
            <a:r>
              <a:rPr lang="nb-NO" dirty="0"/>
              <a:t> – Aarhus and Sønderborg, </a:t>
            </a:r>
          </a:p>
          <a:p>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B443-B054-4B29-8EE4-A7FBFF091E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9294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B443-B054-4B29-8EE4-A7FBFF091E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2441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Digital </a:t>
            </a:r>
            <a:r>
              <a:rPr lang="nb-NO" dirty="0" err="1"/>
              <a:t>public</a:t>
            </a:r>
            <a:r>
              <a:rPr lang="nb-NO" dirty="0"/>
              <a:t> </a:t>
            </a:r>
            <a:r>
              <a:rPr lang="nb-NO" dirty="0" err="1"/>
              <a:t>meeting</a:t>
            </a:r>
            <a:r>
              <a:rPr lang="nb-NO" dirty="0"/>
              <a:t>. </a:t>
            </a:r>
          </a:p>
          <a:p>
            <a:endParaRPr lang="nb-NO" dirty="0"/>
          </a:p>
          <a:p>
            <a:endParaRPr lang="nb-NO" dirty="0"/>
          </a:p>
          <a:p>
            <a:r>
              <a:rPr lang="nb-NO" dirty="0">
                <a:hlinkClick r:id="rId3"/>
              </a:rPr>
              <a:t>https://www.facebook.com/groups/vaartarendal/</a:t>
            </a:r>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B443-B054-4B29-8EE4-A7FBFF091E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132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7651" name="Platshållare för anteckninga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sv-SE" altLang="sv-SE" dirty="0"/>
          </a:p>
        </p:txBody>
      </p:sp>
      <p:sp>
        <p:nvSpPr>
          <p:cNvPr id="27652" name="Platshållare för bildnumm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34FEDC8-6B87-4678-AF88-126936A29E67}" type="slidenum">
              <a:rPr kumimoji="0" lang="sv-SE" altLang="sv-SE" sz="1200" b="0" i="0" u="none" strike="noStrike" kern="1200" cap="none" spc="0" normalizeH="0" baseline="0" noProof="0" smtClean="0">
                <a:ln>
                  <a:noFill/>
                </a:ln>
                <a:solidFill>
                  <a:prstClr val="black"/>
                </a:solidFill>
                <a:effectLst/>
                <a:uLnTx/>
                <a:uFillTx/>
                <a:latin typeface="Century Gothic" panose="020B050202020202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sv-SE" altLang="sv-SE" sz="1200" b="0" i="0" u="none" strike="noStrike" kern="1200" cap="none" spc="0" normalizeH="0" baseline="0" noProof="0">
              <a:ln>
                <a:noFill/>
              </a:ln>
              <a:solidFill>
                <a:prstClr val="black"/>
              </a:solidFill>
              <a:effectLst/>
              <a:uLnTx/>
              <a:uFillTx/>
              <a:latin typeface="Century Gothic" panose="020B0502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5993331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Invite</a:t>
            </a:r>
            <a:r>
              <a:rPr lang="nb-NO" dirty="0"/>
              <a:t> </a:t>
            </a:r>
            <a:r>
              <a:rPr lang="nb-NO" dirty="0" err="1"/>
              <a:t>your</a:t>
            </a:r>
            <a:r>
              <a:rPr lang="nb-NO" dirty="0"/>
              <a:t> </a:t>
            </a:r>
            <a:r>
              <a:rPr lang="nb-NO" dirty="0" err="1"/>
              <a:t>friends</a:t>
            </a:r>
            <a:r>
              <a:rPr lang="nb-NO" dirty="0"/>
              <a:t>  - </a:t>
            </a:r>
            <a:r>
              <a:rPr lang="nb-NO" dirty="0" err="1"/>
              <a:t>food</a:t>
            </a:r>
            <a:r>
              <a:rPr lang="nb-NO" dirty="0"/>
              <a:t> and drinks and a </a:t>
            </a:r>
            <a:r>
              <a:rPr lang="nb-NO" dirty="0" err="1"/>
              <a:t>good</a:t>
            </a:r>
            <a:r>
              <a:rPr lang="nb-NO" dirty="0"/>
              <a:t> </a:t>
            </a:r>
            <a:r>
              <a:rPr lang="nb-NO" dirty="0" err="1"/>
              <a:t>conversation</a:t>
            </a:r>
            <a:r>
              <a:rPr lang="nb-NO" dirty="0"/>
              <a:t>!</a:t>
            </a:r>
          </a:p>
          <a:p>
            <a:endParaRPr lang="nb-NO" dirty="0"/>
          </a:p>
          <a:p>
            <a:r>
              <a:rPr lang="en-US" dirty="0"/>
              <a:t>1. What do you like best about Arendal?</a:t>
            </a:r>
          </a:p>
          <a:p>
            <a:r>
              <a:rPr lang="en-US" dirty="0"/>
              <a:t>2. Arendal has selected some sustainability goals. You see these on the reverse side. Choose some of the goals and discuss. What do they mean to you and your life in Arendal?</a:t>
            </a:r>
          </a:p>
          <a:p>
            <a:r>
              <a:rPr lang="nb-NO" dirty="0"/>
              <a:t>3. </a:t>
            </a:r>
            <a:r>
              <a:rPr lang="en-US" dirty="0"/>
              <a:t>What can the municipality do to make Arendal develop in the direction you want?</a:t>
            </a:r>
          </a:p>
          <a:p>
            <a:r>
              <a:rPr lang="en-US" dirty="0"/>
              <a:t>4. Who do you think must be involved in realizing the goals and dreams you have for Arendal?</a:t>
            </a:r>
          </a:p>
          <a:p>
            <a:endParaRPr lang="nb-NO" dirty="0"/>
          </a:p>
          <a:p>
            <a:endParaRPr lang="nb-NO" dirty="0"/>
          </a:p>
          <a:p>
            <a:r>
              <a:rPr lang="nb-NO" dirty="0"/>
              <a:t>Send </a:t>
            </a:r>
            <a:r>
              <a:rPr lang="nb-NO" dirty="0" err="1"/>
              <a:t>your</a:t>
            </a:r>
            <a:r>
              <a:rPr lang="nb-NO" dirty="0"/>
              <a:t> </a:t>
            </a:r>
            <a:r>
              <a:rPr lang="nb-NO" dirty="0" err="1"/>
              <a:t>answers</a:t>
            </a:r>
            <a:r>
              <a:rPr lang="nb-NO" dirty="0"/>
              <a:t> and </a:t>
            </a:r>
            <a:r>
              <a:rPr lang="nb-NO" dirty="0" err="1"/>
              <a:t>your</a:t>
            </a:r>
            <a:r>
              <a:rPr lang="nb-NO" dirty="0"/>
              <a:t> respons to postmottak@arendal.kommune.no </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B443-B054-4B29-8EE4-A7FBFF091E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4222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Based on an assessment of which goals represents both challenges and major</a:t>
            </a:r>
          </a:p>
          <a:p>
            <a:r>
              <a:rPr lang="en-US" dirty="0"/>
              <a:t>opportunities locally, the municipality of Arendal has chosen to focus on the following ten goals in the municipal plan's social section:</a:t>
            </a:r>
          </a:p>
          <a:p>
            <a:r>
              <a:rPr lang="en-US" dirty="0"/>
              <a:t>• Nr. 3. Good health and well-being</a:t>
            </a:r>
          </a:p>
          <a:p>
            <a:r>
              <a:rPr lang="en-US" dirty="0"/>
              <a:t>• Nr. 4. Quality Education</a:t>
            </a:r>
          </a:p>
          <a:p>
            <a:r>
              <a:rPr lang="en-US" dirty="0"/>
              <a:t>• Nr.5. Gender equality</a:t>
            </a:r>
          </a:p>
          <a:p>
            <a:r>
              <a:rPr lang="en-US" dirty="0"/>
              <a:t>• Nr. 8 Decent work and economic growth</a:t>
            </a:r>
          </a:p>
          <a:p>
            <a:r>
              <a:rPr lang="en-US" dirty="0"/>
              <a:t>• Nr. 10. Reduce inequality </a:t>
            </a:r>
          </a:p>
          <a:p>
            <a:r>
              <a:rPr lang="en-US" dirty="0"/>
              <a:t>•Nr. 11.  Sustainable cities and communities</a:t>
            </a:r>
          </a:p>
          <a:p>
            <a:r>
              <a:rPr lang="en-US" dirty="0"/>
              <a:t>• Nr. 13. Climate change</a:t>
            </a:r>
          </a:p>
          <a:p>
            <a:r>
              <a:rPr lang="en-US" dirty="0"/>
              <a:t>• Nr. 14. Life below water</a:t>
            </a:r>
          </a:p>
          <a:p>
            <a:r>
              <a:rPr lang="en-US" dirty="0"/>
              <a:t>• Nr. 16. Peace and justice strong institutions</a:t>
            </a:r>
          </a:p>
          <a:p>
            <a:r>
              <a:rPr lang="en-US" dirty="0"/>
              <a:t>• Nr. 17. Partnerships for the goals</a:t>
            </a:r>
          </a:p>
          <a:p>
            <a:endParaRPr lang="en-US" dirty="0"/>
          </a:p>
          <a:p>
            <a:r>
              <a:rPr lang="en-US" dirty="0"/>
              <a:t>For each SDG goal, the municipality presents the vision for the goal and how we want the vision to be experienced for the citizens. To illustrate some of what the citizens have given of input, we have included some statements from public meetings and social media. For each goal, strategies and plans to help achieve that goal</a:t>
            </a:r>
            <a:r>
              <a:rPr lang="nb-NO" dirty="0"/>
              <a:t>.</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B443-B054-4B29-8EE4-A7FBFF091E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2889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How to </a:t>
            </a:r>
            <a:r>
              <a:rPr lang="nb-NO" dirty="0" err="1"/>
              <a:t>implement</a:t>
            </a:r>
            <a:r>
              <a:rPr lang="nb-NO" dirty="0"/>
              <a:t> </a:t>
            </a:r>
            <a:r>
              <a:rPr lang="nb-NO" dirty="0" err="1"/>
              <a:t>the</a:t>
            </a:r>
            <a:r>
              <a:rPr lang="nb-NO" dirty="0"/>
              <a:t> </a:t>
            </a:r>
            <a:r>
              <a:rPr lang="nb-NO" dirty="0" err="1"/>
              <a:t>SDGs</a:t>
            </a:r>
            <a:r>
              <a:rPr lang="nb-NO" dirty="0"/>
              <a:t>:</a:t>
            </a:r>
          </a:p>
          <a:p>
            <a:endParaRPr lang="nb-NO" dirty="0"/>
          </a:p>
          <a:p>
            <a:pPr marL="171450" indent="-171450">
              <a:buFontTx/>
              <a:buChar char="-"/>
            </a:pPr>
            <a:r>
              <a:rPr lang="nb-NO" dirty="0"/>
              <a:t>Make </a:t>
            </a:r>
            <a:r>
              <a:rPr lang="nb-NO" dirty="0" err="1"/>
              <a:t>things</a:t>
            </a:r>
            <a:r>
              <a:rPr lang="nb-NO" dirty="0"/>
              <a:t> </a:t>
            </a:r>
            <a:r>
              <a:rPr lang="nb-NO" dirty="0" err="1"/>
              <a:t>happen</a:t>
            </a:r>
            <a:r>
              <a:rPr lang="nb-NO" dirty="0"/>
              <a:t>! </a:t>
            </a:r>
          </a:p>
          <a:p>
            <a:pPr marL="171450" indent="-171450">
              <a:buFontTx/>
              <a:buChar char="-"/>
            </a:pPr>
            <a:r>
              <a:rPr lang="nb-NO" dirty="0" err="1"/>
              <a:t>Celebrate</a:t>
            </a:r>
            <a:r>
              <a:rPr lang="nb-NO" dirty="0"/>
              <a:t> and </a:t>
            </a:r>
            <a:r>
              <a:rPr lang="nb-NO" dirty="0" err="1"/>
              <a:t>communicate</a:t>
            </a:r>
            <a:endParaRPr lang="nb-NO" dirty="0"/>
          </a:p>
          <a:p>
            <a:pPr marL="171450" indent="-171450">
              <a:buFontTx/>
              <a:buChar char="-"/>
            </a:pPr>
            <a:r>
              <a:rPr lang="nb-NO" dirty="0" err="1"/>
              <a:t>Give</a:t>
            </a:r>
            <a:r>
              <a:rPr lang="nb-NO" dirty="0"/>
              <a:t> </a:t>
            </a:r>
            <a:r>
              <a:rPr lang="nb-NO" dirty="0" err="1"/>
              <a:t>credit</a:t>
            </a:r>
            <a:r>
              <a:rPr lang="nb-NO" dirty="0"/>
              <a:t> to </a:t>
            </a:r>
            <a:r>
              <a:rPr lang="nb-NO" dirty="0" err="1"/>
              <a:t>the</a:t>
            </a:r>
            <a:r>
              <a:rPr lang="nb-NO" dirty="0"/>
              <a:t> partners</a:t>
            </a:r>
          </a:p>
          <a:p>
            <a:pPr marL="171450" indent="-171450">
              <a:buFontTx/>
              <a:buChar char="-"/>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B443-B054-4B29-8EE4-A7FBFF091E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2552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b="0" i="0" kern="1200" dirty="0">
                <a:solidFill>
                  <a:schemeClr val="tx1"/>
                </a:solidFill>
                <a:effectLst/>
                <a:latin typeface="+mn-lt"/>
                <a:ea typeface="+mn-ea"/>
                <a:cs typeface="+mn-cs"/>
              </a:rPr>
              <a:t>Arendalsuka is a national annual event and has since 2012 been the largest political gathering in Norway. The event has a clear mission to strengthen the belief in political empowerment and democracy through an open debate and involvement.    </a:t>
            </a:r>
          </a:p>
          <a:p>
            <a:r>
              <a:rPr lang="en-US" sz="1200" b="0" i="0" kern="1200" dirty="0">
                <a:solidFill>
                  <a:schemeClr val="tx1"/>
                </a:solidFill>
                <a:effectLst/>
                <a:latin typeface="+mn-lt"/>
                <a:ea typeface="+mn-ea"/>
                <a:cs typeface="+mn-cs"/>
              </a:rPr>
              <a:t>We aim to lower the threshold for political participation and inspire to civic engagement, by creating a politically independent forum where everyday citizens meet political leaders, business leaders, entrepreneurs, governmental organizations, media and NGO's. </a:t>
            </a:r>
          </a:p>
          <a:p>
            <a:r>
              <a:rPr lang="en-US" sz="1200" b="0" i="0" kern="1200" dirty="0">
                <a:solidFill>
                  <a:schemeClr val="tx1"/>
                </a:solidFill>
                <a:effectLst/>
                <a:latin typeface="+mn-lt"/>
                <a:ea typeface="+mn-ea"/>
                <a:cs typeface="+mn-cs"/>
              </a:rPr>
              <a:t>Arendalsuka takes place every year in mid-August, week 33. For 5 days, we fill the city of Arendal with an interesting and educational variety of exhibitions and events.</a:t>
            </a:r>
          </a:p>
          <a:p>
            <a:r>
              <a:rPr lang="nb-NO" dirty="0"/>
              <a:t>www.arendalsuka.no</a:t>
            </a:r>
          </a:p>
          <a:p>
            <a:endParaRPr lang="nb-NO" dirty="0"/>
          </a:p>
          <a:p>
            <a:r>
              <a:rPr lang="en-US" sz="1200" b="0" kern="1200" dirty="0">
                <a:solidFill>
                  <a:schemeClr val="tx1"/>
                </a:solidFill>
                <a:effectLst/>
                <a:latin typeface="+mn-lt"/>
                <a:ea typeface="+mn-ea"/>
                <a:cs typeface="+mn-cs"/>
              </a:rPr>
              <a:t>Short history and facts</a:t>
            </a:r>
          </a:p>
          <a:p>
            <a:r>
              <a:rPr lang="en-US" sz="1200" b="0" i="0" kern="1200" dirty="0">
                <a:solidFill>
                  <a:schemeClr val="tx1"/>
                </a:solidFill>
                <a:effectLst/>
                <a:latin typeface="+mn-lt"/>
                <a:ea typeface="+mn-ea"/>
                <a:cs typeface="+mn-cs"/>
              </a:rPr>
              <a:t>Arendalsuka was founded in 2011. Since 2012, the week has been the largest political gathering in Norway.  Arendalsuka was part of founding the </a:t>
            </a:r>
            <a:r>
              <a:rPr lang="en-US" sz="1200" b="0" i="0" u="none" strike="noStrike" kern="1200" dirty="0">
                <a:solidFill>
                  <a:schemeClr val="tx1"/>
                </a:solidFill>
                <a:effectLst/>
                <a:latin typeface="+mn-lt"/>
                <a:ea typeface="+mn-ea"/>
                <a:cs typeface="+mn-cs"/>
                <a:hlinkClick r:id="rId3"/>
              </a:rPr>
              <a:t>Nordic and Baltic Festival Network</a:t>
            </a:r>
            <a:r>
              <a:rPr lang="en-US" sz="1200" b="0" i="0" kern="1200" dirty="0">
                <a:solidFill>
                  <a:schemeClr val="tx1"/>
                </a:solidFill>
                <a:effectLst/>
                <a:latin typeface="+mn-lt"/>
                <a:ea typeface="+mn-ea"/>
                <a:cs typeface="+mn-cs"/>
              </a:rPr>
              <a:t> of similar gatherings that all cooperate and contribute to the overall mission.   </a:t>
            </a:r>
          </a:p>
          <a:p>
            <a:r>
              <a:rPr lang="en-US" sz="1200" b="0" i="0" kern="1200" dirty="0" err="1">
                <a:solidFill>
                  <a:schemeClr val="tx1"/>
                </a:solidFill>
                <a:effectLst/>
                <a:latin typeface="+mn-lt"/>
                <a:ea typeface="+mn-ea"/>
                <a:cs typeface="+mn-cs"/>
              </a:rPr>
              <a:t>Almedalsveckan</a:t>
            </a:r>
            <a:r>
              <a:rPr lang="en-US" sz="1200" b="0" i="0" kern="1200" dirty="0">
                <a:solidFill>
                  <a:schemeClr val="tx1"/>
                </a:solidFill>
                <a:effectLst/>
                <a:latin typeface="+mn-lt"/>
                <a:ea typeface="+mn-ea"/>
                <a:cs typeface="+mn-cs"/>
              </a:rPr>
              <a:t> in Sweden was the democracy festival that inspired a few individuals to initiate a similar gathering in Norway – now known as Arendalsuka. Arendalsuka is thus a result of co-creation between the municipality, national- and local political parties, NGO's, universities, research institutions and private companies.   </a:t>
            </a:r>
          </a:p>
          <a:p>
            <a:r>
              <a:rPr lang="en-US" sz="1200" b="0" i="0" kern="1200" dirty="0">
                <a:solidFill>
                  <a:schemeClr val="tx1"/>
                </a:solidFill>
                <a:effectLst/>
                <a:latin typeface="+mn-lt"/>
                <a:ea typeface="+mn-ea"/>
                <a:cs typeface="+mn-cs"/>
              </a:rPr>
              <a:t>All events during the week are admission free and open to everyone.</a:t>
            </a: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B443-B054-4B29-8EE4-A7FBFF091E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0716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3945EFD-B63A-BD49-9F2B-BFB05427256B}" type="slidenum">
              <a:rPr kumimoji="0" lang="sv-SE" sz="1200" b="0" i="0" u="none" strike="noStrike" kern="1200" cap="none" spc="0" normalizeH="0" baseline="0" noProof="0" smtClean="0">
                <a:ln>
                  <a:noFill/>
                </a:ln>
                <a:solidFill>
                  <a:prstClr val="black"/>
                </a:solidFill>
                <a:effectLst/>
                <a:uLnTx/>
                <a:uFillTx/>
                <a:latin typeface="Century Gothic"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sv-SE" sz="1200" b="0" i="0" u="none" strike="noStrike" kern="1200" cap="none" spc="0" normalizeH="0" baseline="0" noProof="0">
              <a:ln>
                <a:noFill/>
              </a:ln>
              <a:solidFill>
                <a:prstClr val="black"/>
              </a:solidFill>
              <a:effectLst/>
              <a:uLnTx/>
              <a:uFillTx/>
              <a:latin typeface="Century Gothic" charset="0"/>
              <a:ea typeface="ＭＳ Ｐゴシック" charset="0"/>
            </a:endParaRPr>
          </a:p>
        </p:txBody>
      </p:sp>
    </p:spTree>
    <p:extLst>
      <p:ext uri="{BB962C8B-B14F-4D97-AF65-F5344CB8AC3E}">
        <p14:creationId xmlns:p14="http://schemas.microsoft.com/office/powerpoint/2010/main" val="1293951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Ny bild? Illustrera kommunkoncern som grafisk bild.</a:t>
            </a:r>
          </a:p>
        </p:txBody>
      </p:sp>
      <p:sp>
        <p:nvSpPr>
          <p:cNvPr id="4" name="Platshållare för bildnumm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3945EFD-B63A-BD49-9F2B-BFB05427256B}" type="slidenum">
              <a:rPr kumimoji="0" lang="sv-SE" sz="1200" b="0" i="0" u="none" strike="noStrike" kern="1200" cap="none" spc="0" normalizeH="0" baseline="0" noProof="0" smtClean="0">
                <a:ln>
                  <a:noFill/>
                </a:ln>
                <a:solidFill>
                  <a:prstClr val="black"/>
                </a:solidFill>
                <a:effectLst/>
                <a:uLnTx/>
                <a:uFillTx/>
                <a:latin typeface="Century Gothic"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entury Gothic" charset="0"/>
              <a:ea typeface="ＭＳ Ｐゴシック" charset="0"/>
            </a:endParaRPr>
          </a:p>
        </p:txBody>
      </p:sp>
    </p:spTree>
    <p:extLst>
      <p:ext uri="{BB962C8B-B14F-4D97-AF65-F5344CB8AC3E}">
        <p14:creationId xmlns:p14="http://schemas.microsoft.com/office/powerpoint/2010/main" val="3821590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Platshållare för bildobjekt 1">
            <a:extLst>
              <a:ext uri="{FF2B5EF4-FFF2-40B4-BE49-F238E27FC236}">
                <a16:creationId xmlns:a16="http://schemas.microsoft.com/office/drawing/2014/main" id="{93C38F72-AE18-4DCA-A214-912D6D95F6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Platshållare för anteckningar 2">
            <a:extLst>
              <a:ext uri="{FF2B5EF4-FFF2-40B4-BE49-F238E27FC236}">
                <a16:creationId xmlns:a16="http://schemas.microsoft.com/office/drawing/2014/main" id="{A0F43745-582C-4BC0-90BC-47F790AF72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7575" eaLnBrk="1" hangingPunct="1">
              <a:spcBef>
                <a:spcPct val="0"/>
              </a:spcBef>
            </a:pPr>
            <a:r>
              <a:rPr lang="sv-SE" altLang="sv-SE"/>
              <a:t>Den 25 september 2015 antog FN:s generalförsamling den historiska resolutionen Agenda 2030 för hållbar utveckling. Agendan innebär att alla 193 medlemsländer i FN förbundit sig att arbeta för att uppnå en socialt, miljömässigt och ekonomiskt hållbar värld till år 2030. Agendan innehåller 17 mål och 169 delmål, som i Sverige kallas de Globala målen. </a:t>
            </a:r>
          </a:p>
          <a:p>
            <a:pPr defTabSz="917575" eaLnBrk="1" hangingPunct="1">
              <a:spcBef>
                <a:spcPct val="0"/>
              </a:spcBef>
            </a:pPr>
            <a:endParaRPr lang="sv-SE" altLang="sv-SE"/>
          </a:p>
          <a:p>
            <a:pPr defTabSz="917575" eaLnBrk="1" hangingPunct="1">
              <a:spcBef>
                <a:spcPct val="0"/>
              </a:spcBef>
            </a:pPr>
            <a:r>
              <a:rPr lang="sv-SE" altLang="sv-SE"/>
              <a:t>Delegationen för agenda 2030 har tagit fram en nulägesbeskrivning och handlingsplan och i den lyfter man fram utmaningar som man identifierat inom de olika områdena</a:t>
            </a:r>
          </a:p>
          <a:p>
            <a:pPr defTabSz="917575" eaLnBrk="1" hangingPunct="1">
              <a:spcBef>
                <a:spcPct val="0"/>
              </a:spcBef>
            </a:pPr>
            <a:endParaRPr lang="sv-SE" altLang="sv-SE"/>
          </a:p>
          <a:p>
            <a:pPr defTabSz="917575" eaLnBrk="1" hangingPunct="1">
              <a:spcBef>
                <a:spcPct val="0"/>
              </a:spcBef>
            </a:pPr>
            <a:r>
              <a:rPr lang="sv-SE" altLang="sv-SE"/>
              <a:t>Det finns inget lagstadgat krav att alla kommuner, landsting och regioner ska arbeta i linje med Agenda 2030.</a:t>
            </a:r>
          </a:p>
          <a:p>
            <a:pPr defTabSz="917575" eaLnBrk="1" hangingPunct="1">
              <a:spcBef>
                <a:spcPct val="0"/>
              </a:spcBef>
            </a:pPr>
            <a:endParaRPr lang="sv-SE" altLang="sv-SE"/>
          </a:p>
          <a:p>
            <a:pPr defTabSz="917575" eaLnBrk="1" hangingPunct="1">
              <a:spcBef>
                <a:spcPct val="0"/>
              </a:spcBef>
            </a:pPr>
            <a:r>
              <a:rPr lang="sv-SE" altLang="sv-SE"/>
              <a:t>Som en del i Sveriges genomförande av Agenda 2030 tillsatte regeringen i mars 2016 en delegation med uppgift att stödja och stimulera arbetet. Agenda 2030-delegationen är en statlig kommitté med ett utredningsuppdrag från regeringen, men arbetar självständigt från regeringen och departementen. Mandatet löper fram till mars 2019.</a:t>
            </a:r>
          </a:p>
          <a:p>
            <a:pPr defTabSz="917575" eaLnBrk="1" hangingPunct="1">
              <a:spcBef>
                <a:spcPct val="0"/>
              </a:spcBef>
            </a:pPr>
            <a:endParaRPr lang="sv-SE" altLang="sv-SE" b="1"/>
          </a:p>
          <a:p>
            <a:pPr defTabSz="917575" eaLnBrk="1" hangingPunct="1">
              <a:spcBef>
                <a:spcPct val="0"/>
              </a:spcBef>
            </a:pPr>
            <a:r>
              <a:rPr lang="sv-SE" altLang="sv-SE" b="1"/>
              <a:t>Delegationen har i uppdrag att:</a:t>
            </a:r>
          </a:p>
          <a:p>
            <a:pPr defTabSz="917575" eaLnBrk="1" hangingPunct="1">
              <a:spcBef>
                <a:spcPct val="0"/>
              </a:spcBef>
            </a:pPr>
            <a:r>
              <a:rPr lang="sv-SE" altLang="sv-SE"/>
              <a:t>föreslå en övergripande handlingsplan till regeringen,</a:t>
            </a:r>
          </a:p>
          <a:p>
            <a:pPr defTabSz="917575" eaLnBrk="1" hangingPunct="1">
              <a:spcBef>
                <a:spcPct val="0"/>
              </a:spcBef>
            </a:pPr>
            <a:r>
              <a:rPr lang="sv-SE" altLang="sv-SE"/>
              <a:t>främja informations- och kunskapsspridning,</a:t>
            </a:r>
          </a:p>
          <a:p>
            <a:pPr defTabSz="917575" eaLnBrk="1" hangingPunct="1">
              <a:spcBef>
                <a:spcPct val="0"/>
              </a:spcBef>
            </a:pPr>
            <a:r>
              <a:rPr lang="sv-SE" altLang="sv-SE"/>
              <a:t>förankra Agenda 2030 genom en bred dialog med olika samhällsaktörer.</a:t>
            </a:r>
          </a:p>
          <a:p>
            <a:pPr defTabSz="917575" eaLnBrk="1" hangingPunct="1">
              <a:spcBef>
                <a:spcPct val="0"/>
              </a:spcBef>
            </a:pPr>
            <a:endParaRPr lang="sv-SE" altLang="sv-SE"/>
          </a:p>
          <a:p>
            <a:pPr defTabSz="917575" eaLnBrk="1" hangingPunct="1">
              <a:spcBef>
                <a:spcPct val="0"/>
              </a:spcBef>
            </a:pPr>
            <a:r>
              <a:rPr lang="sv-SE" altLang="sv-SE"/>
              <a:t>För Sverige har sex områden prioriterats där landet anses</a:t>
            </a:r>
          </a:p>
          <a:p>
            <a:pPr defTabSz="917575" eaLnBrk="1" hangingPunct="1">
              <a:spcBef>
                <a:spcPct val="0"/>
              </a:spcBef>
            </a:pPr>
            <a:r>
              <a:rPr lang="sv-SE" altLang="sv-SE"/>
              <a:t>ha störst utmaningar och där har samtidigt möjligheter och lösningar inom dessa områden kunnat</a:t>
            </a:r>
          </a:p>
          <a:p>
            <a:pPr defTabSz="917575" eaLnBrk="1" hangingPunct="1">
              <a:spcBef>
                <a:spcPct val="0"/>
              </a:spcBef>
            </a:pPr>
            <a:r>
              <a:rPr lang="sv-SE" altLang="sv-SE"/>
              <a:t>identifieras.</a:t>
            </a:r>
          </a:p>
          <a:p>
            <a:pPr defTabSz="917575" eaLnBrk="1" hangingPunct="1">
              <a:spcBef>
                <a:spcPct val="0"/>
              </a:spcBef>
            </a:pPr>
            <a:endParaRPr lang="sv-SE" altLang="sv-SE"/>
          </a:p>
          <a:p>
            <a:pPr defTabSz="917575" eaLnBrk="1" hangingPunct="1">
              <a:spcBef>
                <a:spcPct val="0"/>
              </a:spcBef>
            </a:pPr>
            <a:r>
              <a:rPr lang="sv-SE" altLang="sv-SE"/>
              <a:t>I arbetet med att ta fram ett program för hållbar utveckling ska dessa sex områden särskilt beaktas:</a:t>
            </a:r>
          </a:p>
          <a:p>
            <a:pPr defTabSz="917575" eaLnBrk="1" hangingPunct="1">
              <a:spcBef>
                <a:spcPct val="0"/>
              </a:spcBef>
            </a:pPr>
            <a:r>
              <a:rPr lang="sv-SE" altLang="sv-SE"/>
              <a:t>ett jämlikt och jämställt samhälle, hållbara städer, en samhällsnyttig och cirkulär ekonomi, ett starkt</a:t>
            </a:r>
          </a:p>
          <a:p>
            <a:pPr defTabSz="917575" eaLnBrk="1" hangingPunct="1">
              <a:spcBef>
                <a:spcPct val="0"/>
              </a:spcBef>
            </a:pPr>
            <a:r>
              <a:rPr lang="sv-SE" altLang="sv-SE"/>
              <a:t>näringsliv med hållbara affärsmodeller, hållbara och hälsosamma livsmedel, stärkt kunskap och</a:t>
            </a:r>
          </a:p>
          <a:p>
            <a:pPr defTabSz="917575" eaLnBrk="1" hangingPunct="1">
              <a:spcBef>
                <a:spcPct val="0"/>
              </a:spcBef>
            </a:pPr>
            <a:r>
              <a:rPr lang="sv-SE" altLang="sv-SE"/>
              <a:t>innovation.</a:t>
            </a:r>
          </a:p>
          <a:p>
            <a:pPr defTabSz="917575" eaLnBrk="1" hangingPunct="1">
              <a:spcBef>
                <a:spcPct val="0"/>
              </a:spcBef>
            </a:pPr>
            <a:endParaRPr lang="sv-SE" altLang="sv-SE"/>
          </a:p>
          <a:p>
            <a:pPr defTabSz="917575" eaLnBrk="1" hangingPunct="1">
              <a:spcBef>
                <a:spcPct val="0"/>
              </a:spcBef>
            </a:pPr>
            <a:endParaRPr lang="sv-SE" altLang="sv-SE"/>
          </a:p>
          <a:p>
            <a:pPr defTabSz="917575" eaLnBrk="1" hangingPunct="1">
              <a:spcBef>
                <a:spcPct val="0"/>
              </a:spcBef>
            </a:pPr>
            <a:endParaRPr lang="sv-SE" altLang="sv-SE"/>
          </a:p>
        </p:txBody>
      </p:sp>
      <p:sp>
        <p:nvSpPr>
          <p:cNvPr id="40964" name="Platshållare för bildnummer 3">
            <a:extLst>
              <a:ext uri="{FF2B5EF4-FFF2-40B4-BE49-F238E27FC236}">
                <a16:creationId xmlns:a16="http://schemas.microsoft.com/office/drawing/2014/main" id="{9DB64143-5C95-42AC-986E-632E5654C1E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ea typeface="ＭＳ Ｐゴシック" panose="020B0600070205080204" pitchFamily="34" charset="-128"/>
              </a:defRPr>
            </a:lvl1pPr>
            <a:lvl2pPr marL="742950" indent="-285750">
              <a:defRPr>
                <a:solidFill>
                  <a:schemeClr val="tx1"/>
                </a:solidFill>
                <a:latin typeface="Century Gothic" panose="020B0502020202020204" pitchFamily="34" charset="0"/>
                <a:ea typeface="ＭＳ Ｐゴシック" panose="020B0600070205080204" pitchFamily="34" charset="-128"/>
              </a:defRPr>
            </a:lvl2pPr>
            <a:lvl3pPr marL="1143000" indent="-228600">
              <a:defRPr>
                <a:solidFill>
                  <a:schemeClr val="tx1"/>
                </a:solidFill>
                <a:latin typeface="Century Gothic" panose="020B0502020202020204" pitchFamily="34" charset="0"/>
                <a:ea typeface="ＭＳ Ｐゴシック" panose="020B0600070205080204" pitchFamily="34" charset="-128"/>
              </a:defRPr>
            </a:lvl3pPr>
            <a:lvl4pPr marL="1600200" indent="-228600">
              <a:defRPr>
                <a:solidFill>
                  <a:schemeClr val="tx1"/>
                </a:solidFill>
                <a:latin typeface="Century Gothic" panose="020B0502020202020204" pitchFamily="34" charset="0"/>
                <a:ea typeface="ＭＳ Ｐゴシック" panose="020B0600070205080204" pitchFamily="34" charset="-128"/>
              </a:defRPr>
            </a:lvl4pPr>
            <a:lvl5pPr marL="2057400" indent="-228600">
              <a:defRPr>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3D6CE5C9-1B49-4AC7-B2B1-2B95FCA91214}" type="slidenum">
              <a:rPr kumimoji="0" lang="sv-SE" altLang="sv-SE" sz="1300" b="0" i="0" u="none" strike="noStrike" kern="1200" cap="none" spc="0" normalizeH="0" baseline="0" noProof="0" smtClean="0">
                <a:ln>
                  <a:noFill/>
                </a:ln>
                <a:solidFill>
                  <a:prstClr val="black"/>
                </a:solidFill>
                <a:effectLst/>
                <a:uLnTx/>
                <a:uFillTx/>
                <a:latin typeface="Century Gothic" panose="020B0502020202020204" pitchFamily="34" charset="0"/>
                <a:ea typeface="ＭＳ Ｐゴシック"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5</a:t>
            </a:fld>
            <a:endParaRPr kumimoji="0" lang="sv-SE" altLang="sv-SE" sz="1300" b="0" i="0" u="none" strike="noStrike" kern="1200" cap="none" spc="0" normalizeH="0" baseline="0" noProof="0">
              <a:ln>
                <a:noFill/>
              </a:ln>
              <a:solidFill>
                <a:prstClr val="black"/>
              </a:solidFill>
              <a:effectLst/>
              <a:uLnTx/>
              <a:uFillTx/>
              <a:latin typeface="Century Gothic" panose="020B0502020202020204" pitchFamily="34" charset="0"/>
              <a:ea typeface="ＭＳ Ｐゴシック" panose="020B0600070205080204" pitchFamily="34" charset="-128"/>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Platshållare för bildobjekt 1">
            <a:extLst>
              <a:ext uri="{FF2B5EF4-FFF2-40B4-BE49-F238E27FC236}">
                <a16:creationId xmlns:a16="http://schemas.microsoft.com/office/drawing/2014/main" id="{6C75D21F-B5B9-4870-901E-D778B9159F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Platshållare för anteckningar 2">
            <a:extLst>
              <a:ext uri="{FF2B5EF4-FFF2-40B4-BE49-F238E27FC236}">
                <a16:creationId xmlns:a16="http://schemas.microsoft.com/office/drawing/2014/main" id="{01669CFC-0B2A-4E53-BE5F-081344716DFB}"/>
              </a:ext>
            </a:extLst>
          </p:cNvPr>
          <p:cNvSpPr>
            <a:spLocks noGrp="1"/>
          </p:cNvSpPr>
          <p:nvPr>
            <p:ph type="body" idx="1"/>
          </p:nvPr>
        </p:nvSpPr>
        <p:spPr/>
        <p:txBody>
          <a:bodyPr/>
          <a:lstStyle/>
          <a:p>
            <a:pPr>
              <a:defRPr/>
            </a:pPr>
            <a:r>
              <a:rPr lang="sv-SE" dirty="0"/>
              <a:t>Tredimensionell version av föregående bilds tvådimensionella figur.</a:t>
            </a:r>
          </a:p>
          <a:p>
            <a:pPr eaLnBrk="1" hangingPunct="1">
              <a:spcBef>
                <a:spcPct val="0"/>
              </a:spcBef>
              <a:defRPr/>
            </a:pPr>
            <a:endParaRPr lang="sv-SE" altLang="sv-SE" dirty="0"/>
          </a:p>
          <a:p>
            <a:pPr eaLnBrk="1" hangingPunct="1">
              <a:spcBef>
                <a:spcPct val="0"/>
              </a:spcBef>
              <a:defRPr/>
            </a:pPr>
            <a:r>
              <a:rPr lang="sv-SE" altLang="sv-SE" dirty="0"/>
              <a:t>Målet är att nå social utveckling inom ramen för en planet, med ekonomin som medel.</a:t>
            </a:r>
            <a:r>
              <a:rPr lang="sv-SE" altLang="sv-SE" dirty="0">
                <a:solidFill>
                  <a:schemeClr val="bg1">
                    <a:lumMod val="50000"/>
                  </a:schemeClr>
                </a:solidFill>
              </a:rPr>
              <a:t>  </a:t>
            </a:r>
            <a:r>
              <a:rPr lang="sv-SE" altLang="sv-SE" sz="1100" dirty="0">
                <a:solidFill>
                  <a:schemeClr val="bg1">
                    <a:lumMod val="50000"/>
                  </a:schemeClr>
                </a:solidFill>
              </a:rPr>
              <a:t>(Alfredsson och Wijkman, 2014)</a:t>
            </a:r>
          </a:p>
          <a:p>
            <a:pPr eaLnBrk="1" hangingPunct="1">
              <a:spcBef>
                <a:spcPct val="0"/>
              </a:spcBef>
              <a:defRPr/>
            </a:pPr>
            <a:endParaRPr lang="sv-SE" altLang="sv-SE" dirty="0">
              <a:solidFill>
                <a:schemeClr val="bg1">
                  <a:lumMod val="50000"/>
                </a:schemeClr>
              </a:solidFill>
            </a:endParaRPr>
          </a:p>
          <a:p>
            <a:pPr eaLnBrk="1" hangingPunct="1">
              <a:spcBef>
                <a:spcPct val="0"/>
              </a:spcBef>
              <a:defRPr/>
            </a:pPr>
            <a:r>
              <a:rPr lang="sv-SE" altLang="sv-SE" b="1" dirty="0"/>
              <a:t>Förutsättningen</a:t>
            </a:r>
            <a:r>
              <a:rPr lang="sv-SE" altLang="sv-SE" dirty="0"/>
              <a:t> är att vi säkrar planetens livsuppehållande system, vilket är grunden för mänsklighetens välfärd. </a:t>
            </a:r>
          </a:p>
          <a:p>
            <a:pPr eaLnBrk="1" hangingPunct="1">
              <a:spcBef>
                <a:spcPct val="0"/>
              </a:spcBef>
              <a:defRPr/>
            </a:pPr>
            <a:r>
              <a:rPr lang="sv-SE" altLang="sv-SE" sz="1100" dirty="0">
                <a:solidFill>
                  <a:schemeClr val="bg1">
                    <a:lumMod val="50000"/>
                  </a:schemeClr>
                </a:solidFill>
              </a:rPr>
              <a:t>(Briggs med flera, 2012, Medellin multi-</a:t>
            </a:r>
            <a:r>
              <a:rPr lang="sv-SE" altLang="sv-SE" sz="1100" dirty="0" err="1">
                <a:solidFill>
                  <a:schemeClr val="bg1">
                    <a:lumMod val="50000"/>
                  </a:schemeClr>
                </a:solidFill>
              </a:rPr>
              <a:t>stakeholder</a:t>
            </a:r>
            <a:r>
              <a:rPr lang="sv-SE" altLang="sv-SE" sz="1100" dirty="0">
                <a:solidFill>
                  <a:schemeClr val="bg1">
                    <a:lumMod val="50000"/>
                  </a:schemeClr>
                </a:solidFill>
              </a:rPr>
              <a:t> </a:t>
            </a:r>
            <a:r>
              <a:rPr lang="sv-SE" altLang="sv-SE" sz="1100" dirty="0" err="1">
                <a:solidFill>
                  <a:schemeClr val="bg1">
                    <a:lumMod val="50000"/>
                  </a:schemeClr>
                </a:solidFill>
              </a:rPr>
              <a:t>Dialouge</a:t>
            </a:r>
            <a:r>
              <a:rPr lang="sv-SE" altLang="sv-SE" sz="1100" dirty="0">
                <a:solidFill>
                  <a:schemeClr val="bg1">
                    <a:lumMod val="50000"/>
                  </a:schemeClr>
                </a:solidFill>
              </a:rPr>
              <a:t>, 2014)</a:t>
            </a:r>
          </a:p>
          <a:p>
            <a:pPr>
              <a:defRPr/>
            </a:pPr>
            <a:endParaRPr lang="sv-SE" dirty="0"/>
          </a:p>
        </p:txBody>
      </p:sp>
      <p:sp>
        <p:nvSpPr>
          <p:cNvPr id="29700" name="Platshållare för bildnummer 3">
            <a:extLst>
              <a:ext uri="{FF2B5EF4-FFF2-40B4-BE49-F238E27FC236}">
                <a16:creationId xmlns:a16="http://schemas.microsoft.com/office/drawing/2014/main" id="{EC0FE08E-E891-4D84-899F-3334E8B719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ea typeface="ＭＳ Ｐゴシック" panose="020B0600070205080204" pitchFamily="34" charset="-128"/>
              </a:defRPr>
            </a:lvl1pPr>
            <a:lvl2pPr marL="742950" indent="-285750">
              <a:defRPr>
                <a:solidFill>
                  <a:schemeClr val="tx1"/>
                </a:solidFill>
                <a:latin typeface="Century Gothic" panose="020B0502020202020204" pitchFamily="34" charset="0"/>
                <a:ea typeface="ＭＳ Ｐゴシック" panose="020B0600070205080204" pitchFamily="34" charset="-128"/>
              </a:defRPr>
            </a:lvl2pPr>
            <a:lvl3pPr marL="1143000" indent="-228600">
              <a:defRPr>
                <a:solidFill>
                  <a:schemeClr val="tx1"/>
                </a:solidFill>
                <a:latin typeface="Century Gothic" panose="020B0502020202020204" pitchFamily="34" charset="0"/>
                <a:ea typeface="ＭＳ Ｐゴシック" panose="020B0600070205080204" pitchFamily="34" charset="-128"/>
              </a:defRPr>
            </a:lvl3pPr>
            <a:lvl4pPr marL="1600200" indent="-228600">
              <a:defRPr>
                <a:solidFill>
                  <a:schemeClr val="tx1"/>
                </a:solidFill>
                <a:latin typeface="Century Gothic" panose="020B0502020202020204" pitchFamily="34" charset="0"/>
                <a:ea typeface="ＭＳ Ｐゴシック" panose="020B0600070205080204" pitchFamily="34" charset="-128"/>
              </a:defRPr>
            </a:lvl4pPr>
            <a:lvl5pPr marL="2057400" indent="-228600">
              <a:defRPr>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D450963-19EC-4929-AB9C-71C73FE37CC9}" type="slidenum">
              <a:rPr kumimoji="0" lang="sv-SE" altLang="sv-SE" sz="1200" b="0" i="0" u="none" strike="noStrike" kern="1200" cap="none" spc="0" normalizeH="0" baseline="0" noProof="0" smtClean="0">
                <a:ln>
                  <a:noFill/>
                </a:ln>
                <a:solidFill>
                  <a:prstClr val="black"/>
                </a:solidFill>
                <a:effectLst/>
                <a:uLnTx/>
                <a:uFillTx/>
                <a:latin typeface="Century Gothic" panose="020B0502020202020204" pitchFamily="34" charset="0"/>
                <a:ea typeface="ＭＳ Ｐゴシック" panose="020B0600070205080204" pitchFamily="34" charset="-128"/>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sv-SE" altLang="sv-SE" sz="1200" b="0" i="0" u="none" strike="noStrike" kern="1200" cap="none" spc="0" normalizeH="0" baseline="0" noProof="0">
              <a:ln>
                <a:noFill/>
              </a:ln>
              <a:solidFill>
                <a:prstClr val="black"/>
              </a:solidFill>
              <a:effectLst/>
              <a:uLnTx/>
              <a:uFillTx/>
              <a:latin typeface="Century Gothic" panose="020B0502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Platshållare för bildobjekt 1">
            <a:extLst>
              <a:ext uri="{FF2B5EF4-FFF2-40B4-BE49-F238E27FC236}">
                <a16:creationId xmlns:a16="http://schemas.microsoft.com/office/drawing/2014/main" id="{FA78DFFE-AAAE-4FD4-A6C2-4D312C606B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Platshållare för anteckningar 2">
            <a:extLst>
              <a:ext uri="{FF2B5EF4-FFF2-40B4-BE49-F238E27FC236}">
                <a16:creationId xmlns:a16="http://schemas.microsoft.com/office/drawing/2014/main" id="{BFBF5FA3-E377-47AD-BCFA-AEFE4D1D5CC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b="1"/>
              <a:t>Allmänt hälsotillstånd</a:t>
            </a:r>
            <a:endParaRPr lang="sv-SE" altLang="sv-SE"/>
          </a:p>
          <a:p>
            <a:r>
              <a:rPr lang="sv-SE" altLang="sv-SE"/>
              <a:t>Andel som anser att det allmänna hälsotillståndet är bra eller mycket bra i Örebro län:  </a:t>
            </a:r>
          </a:p>
          <a:p>
            <a:r>
              <a:rPr lang="sv-SE" altLang="sv-SE"/>
              <a:t>Skillnader mellan könen: män 73 %, kvinnor 67 %.</a:t>
            </a:r>
          </a:p>
          <a:p>
            <a:r>
              <a:rPr lang="sv-SE" altLang="sv-SE"/>
              <a:t>Utbildningsnivåer: förgymnasialt 57 %, gymnasium 70 %, eftergymnasial utbildning 80 %</a:t>
            </a:r>
          </a:p>
          <a:p>
            <a:r>
              <a:rPr lang="sv-SE" altLang="sv-SE"/>
              <a:t> </a:t>
            </a:r>
          </a:p>
          <a:p>
            <a:r>
              <a:rPr lang="sv-SE" altLang="sv-SE" b="1"/>
              <a:t>Psykisk hälsa</a:t>
            </a:r>
            <a:endParaRPr lang="sv-SE" altLang="sv-SE"/>
          </a:p>
          <a:p>
            <a:r>
              <a:rPr lang="sv-SE" altLang="sv-SE"/>
              <a:t>Andel som anser att det psykiska hälsotillståndet är bra eller mycket bra i Örebro län: </a:t>
            </a:r>
          </a:p>
          <a:p>
            <a:r>
              <a:rPr lang="sv-SE" altLang="sv-SE"/>
              <a:t>Könsfördelning: tonårskillar 67 %, tonårstjejer 33 %.</a:t>
            </a:r>
          </a:p>
          <a:p>
            <a:r>
              <a:rPr lang="sv-SE" altLang="sv-SE"/>
              <a:t> </a:t>
            </a:r>
          </a:p>
          <a:p>
            <a:r>
              <a:rPr lang="sv-SE" altLang="sv-SE" b="1"/>
              <a:t>Utsatta för våld</a:t>
            </a:r>
            <a:endParaRPr lang="sv-SE" altLang="sv-SE"/>
          </a:p>
          <a:p>
            <a:r>
              <a:rPr lang="sv-SE" altLang="sv-SE"/>
              <a:t>Tio procent av barnen i Örebro beräknas vara utsatt för våld i hemmet.</a:t>
            </a:r>
          </a:p>
          <a:p>
            <a:endParaRPr lang="sv-SE" altLang="sv-SE"/>
          </a:p>
          <a:p>
            <a:endParaRPr lang="sv-SE" altLang="sv-SE"/>
          </a:p>
          <a:p>
            <a:endParaRPr lang="sv-SE" altLang="sv-SE"/>
          </a:p>
        </p:txBody>
      </p:sp>
      <p:sp>
        <p:nvSpPr>
          <p:cNvPr id="53252" name="Platshållare för bildnummer 3">
            <a:extLst>
              <a:ext uri="{FF2B5EF4-FFF2-40B4-BE49-F238E27FC236}">
                <a16:creationId xmlns:a16="http://schemas.microsoft.com/office/drawing/2014/main" id="{883BA36A-2E9C-4BBA-9715-25486A9A635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ea typeface="ＭＳ Ｐゴシック" panose="020B0600070205080204" pitchFamily="34" charset="-128"/>
              </a:defRPr>
            </a:lvl1pPr>
            <a:lvl2pPr marL="742950" indent="-285750">
              <a:defRPr>
                <a:solidFill>
                  <a:schemeClr val="tx1"/>
                </a:solidFill>
                <a:latin typeface="Century Gothic" panose="020B0502020202020204" pitchFamily="34" charset="0"/>
                <a:ea typeface="ＭＳ Ｐゴシック" panose="020B0600070205080204" pitchFamily="34" charset="-128"/>
              </a:defRPr>
            </a:lvl2pPr>
            <a:lvl3pPr marL="1143000" indent="-228600">
              <a:defRPr>
                <a:solidFill>
                  <a:schemeClr val="tx1"/>
                </a:solidFill>
                <a:latin typeface="Century Gothic" panose="020B0502020202020204" pitchFamily="34" charset="0"/>
                <a:ea typeface="ＭＳ Ｐゴシック" panose="020B0600070205080204" pitchFamily="34" charset="-128"/>
              </a:defRPr>
            </a:lvl3pPr>
            <a:lvl4pPr marL="1600200" indent="-228600">
              <a:defRPr>
                <a:solidFill>
                  <a:schemeClr val="tx1"/>
                </a:solidFill>
                <a:latin typeface="Century Gothic" panose="020B0502020202020204" pitchFamily="34" charset="0"/>
                <a:ea typeface="ＭＳ Ｐゴシック" panose="020B0600070205080204" pitchFamily="34" charset="-128"/>
              </a:defRPr>
            </a:lvl4pPr>
            <a:lvl5pPr marL="2057400" indent="-228600">
              <a:defRPr>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D4F2D419-6647-41CD-A2AD-9BB21E86074E}" type="slidenum">
              <a:rPr kumimoji="0" lang="sv-SE" altLang="sv-SE" sz="1300" b="0" i="0" u="none" strike="noStrike" kern="1200" cap="none" spc="0" normalizeH="0" baseline="0" noProof="0" smtClean="0">
                <a:ln>
                  <a:noFill/>
                </a:ln>
                <a:solidFill>
                  <a:prstClr val="black"/>
                </a:solidFill>
                <a:effectLst/>
                <a:uLnTx/>
                <a:uFillTx/>
                <a:latin typeface="Century Gothic" panose="020B0502020202020204" pitchFamily="34" charset="0"/>
                <a:ea typeface="ＭＳ Ｐゴシック"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7</a:t>
            </a:fld>
            <a:endParaRPr kumimoji="0" lang="sv-SE" altLang="sv-SE" sz="1300" b="0" i="0" u="none" strike="noStrike" kern="1200" cap="none" spc="0" normalizeH="0" baseline="0" noProof="0">
              <a:ln>
                <a:noFill/>
              </a:ln>
              <a:solidFill>
                <a:prstClr val="black"/>
              </a:solidFill>
              <a:effectLst/>
              <a:uLnTx/>
              <a:uFillTx/>
              <a:latin typeface="Century Gothic" panose="020B0502020202020204" pitchFamily="34" charset="0"/>
              <a:ea typeface="ＭＳ Ｐゴシック" panose="020B0600070205080204" pitchFamily="34" charset="-128"/>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Platshållare för bildobjekt 1">
            <a:extLst>
              <a:ext uri="{FF2B5EF4-FFF2-40B4-BE49-F238E27FC236}">
                <a16:creationId xmlns:a16="http://schemas.microsoft.com/office/drawing/2014/main" id="{717780E2-13EE-4911-A62F-B6C4A966E8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Platshållare för anteckningar 2">
            <a:extLst>
              <a:ext uri="{FF2B5EF4-FFF2-40B4-BE49-F238E27FC236}">
                <a16:creationId xmlns:a16="http://schemas.microsoft.com/office/drawing/2014/main" id="{6BD70058-EB17-496C-A77E-AAFBCF9128F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sv-SE" altLang="sv-SE"/>
              <a:t>Vi har dessvärre gett oss själva kort om tid. För varje dag vi undlåter att göra insatser så kommer vi att behöva prioritera frågan ännu mer dagen därpå. Det är ett nålsöga att ta oss igenom 2030, och vi behöver sikta på 2050 redan nu. Inte minst i Örebro där stan befolkningen äxer så det knakar..!</a:t>
            </a:r>
          </a:p>
          <a:p>
            <a:pPr eaLnBrk="1" hangingPunct="1">
              <a:spcBef>
                <a:spcPct val="0"/>
              </a:spcBef>
            </a:pPr>
            <a:endParaRPr lang="sv-SE" altLang="sv-SE"/>
          </a:p>
          <a:p>
            <a:pPr eaLnBrk="1" hangingPunct="1">
              <a:spcBef>
                <a:spcPct val="0"/>
              </a:spcBef>
            </a:pPr>
            <a:r>
              <a:rPr lang="sv-SE" altLang="sv-SE"/>
              <a:t>Klimat och biologisk mångfald mest akut. IPCC 1,5-gradersmålet, tio år. Fyra av nio planetära systemgränser överskridna. Om alla levde som svenskar skulle 4,2 planeter behövas. Massutrotning, 60 % av ryggradsdjuren borta senaste 40 åren. Dessutom: prognosticerad befolkningsökning från dagen 7,6 miljarder till 8,6 2030 och 9,8 år 2050.</a:t>
            </a:r>
          </a:p>
          <a:p>
            <a:pPr eaLnBrk="1" hangingPunct="1">
              <a:spcBef>
                <a:spcPct val="0"/>
              </a:spcBef>
            </a:pPr>
            <a:endParaRPr lang="sv-SE" altLang="sv-SE"/>
          </a:p>
          <a:p>
            <a:pPr eaLnBrk="1" hangingPunct="1">
              <a:spcBef>
                <a:spcPct val="0"/>
              </a:spcBef>
            </a:pPr>
            <a:r>
              <a:rPr lang="sv-SE" altLang="sv-SE"/>
              <a:t>We are the ones we are waiting for. Vi är de första att veta och vi är de som måste vända trenderna kring överlevnadsutmaningarna.</a:t>
            </a:r>
          </a:p>
          <a:p>
            <a:pPr eaLnBrk="1" hangingPunct="1">
              <a:spcBef>
                <a:spcPct val="0"/>
              </a:spcBef>
            </a:pPr>
            <a:endParaRPr lang="sv-SE" altLang="sv-SE"/>
          </a:p>
        </p:txBody>
      </p:sp>
      <p:sp>
        <p:nvSpPr>
          <p:cNvPr id="46084" name="Platshållare för bildnummer 3">
            <a:extLst>
              <a:ext uri="{FF2B5EF4-FFF2-40B4-BE49-F238E27FC236}">
                <a16:creationId xmlns:a16="http://schemas.microsoft.com/office/drawing/2014/main" id="{22096B89-CF43-4EC2-8A89-8B8F3E558F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ea typeface="ＭＳ Ｐゴシック" panose="020B0600070205080204" pitchFamily="34" charset="-128"/>
              </a:defRPr>
            </a:lvl1pPr>
            <a:lvl2pPr marL="742950" indent="-285750">
              <a:defRPr>
                <a:solidFill>
                  <a:schemeClr val="tx1"/>
                </a:solidFill>
                <a:latin typeface="Century Gothic" panose="020B0502020202020204" pitchFamily="34" charset="0"/>
                <a:ea typeface="ＭＳ Ｐゴシック" panose="020B0600070205080204" pitchFamily="34" charset="-128"/>
              </a:defRPr>
            </a:lvl2pPr>
            <a:lvl3pPr marL="1143000" indent="-228600">
              <a:defRPr>
                <a:solidFill>
                  <a:schemeClr val="tx1"/>
                </a:solidFill>
                <a:latin typeface="Century Gothic" panose="020B0502020202020204" pitchFamily="34" charset="0"/>
                <a:ea typeface="ＭＳ Ｐゴシック" panose="020B0600070205080204" pitchFamily="34" charset="-128"/>
              </a:defRPr>
            </a:lvl3pPr>
            <a:lvl4pPr marL="1600200" indent="-228600">
              <a:defRPr>
                <a:solidFill>
                  <a:schemeClr val="tx1"/>
                </a:solidFill>
                <a:latin typeface="Century Gothic" panose="020B0502020202020204" pitchFamily="34" charset="0"/>
                <a:ea typeface="ＭＳ Ｐゴシック" panose="020B0600070205080204" pitchFamily="34" charset="-128"/>
              </a:defRPr>
            </a:lvl4pPr>
            <a:lvl5pPr marL="2057400" indent="-228600">
              <a:defRPr>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7BA48423-AC37-4F51-ADB5-77A0C018AEE6}" type="slidenum">
              <a:rPr kumimoji="0" lang="sv-SE" altLang="sv-SE" sz="1300" b="0" i="0" u="none" strike="noStrike" kern="1200" cap="none" spc="0" normalizeH="0" baseline="0" noProof="0" smtClean="0">
                <a:ln>
                  <a:noFill/>
                </a:ln>
                <a:solidFill>
                  <a:prstClr val="black"/>
                </a:solidFill>
                <a:effectLst/>
                <a:uLnTx/>
                <a:uFillTx/>
                <a:latin typeface="Century Gothic" panose="020B0502020202020204" pitchFamily="34" charset="0"/>
                <a:ea typeface="ＭＳ Ｐゴシック"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10</a:t>
            </a:fld>
            <a:endParaRPr kumimoji="0" lang="sv-SE" altLang="sv-SE" sz="1300" b="0" i="0" u="none" strike="noStrike" kern="1200" cap="none" spc="0" normalizeH="0" baseline="0" noProof="0">
              <a:ln>
                <a:noFill/>
              </a:ln>
              <a:solidFill>
                <a:prstClr val="black"/>
              </a:solidFill>
              <a:effectLst/>
              <a:uLnTx/>
              <a:uFillTx/>
              <a:latin typeface="Century Gothic" panose="020B0502020202020204" pitchFamily="34" charset="0"/>
              <a:ea typeface="ＭＳ Ｐゴシック" panose="020B0600070205080204" pitchFamily="34" charset="-128"/>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Platshållare för bildobjekt 1">
            <a:extLst>
              <a:ext uri="{FF2B5EF4-FFF2-40B4-BE49-F238E27FC236}">
                <a16:creationId xmlns:a16="http://schemas.microsoft.com/office/drawing/2014/main" id="{17E5BEE5-D01F-4D1B-ADEC-3895D1B192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Platshållare för anteckningar 2">
            <a:extLst>
              <a:ext uri="{FF2B5EF4-FFF2-40B4-BE49-F238E27FC236}">
                <a16:creationId xmlns:a16="http://schemas.microsoft.com/office/drawing/2014/main" id="{180736A7-C6F6-4230-8F6E-8E429E867F9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sv-SE" altLang="sv-SE"/>
          </a:p>
        </p:txBody>
      </p:sp>
      <p:sp>
        <p:nvSpPr>
          <p:cNvPr id="63492" name="Platshållare för bildnummer 3">
            <a:extLst>
              <a:ext uri="{FF2B5EF4-FFF2-40B4-BE49-F238E27FC236}">
                <a16:creationId xmlns:a16="http://schemas.microsoft.com/office/drawing/2014/main" id="{0D97E805-D444-4E5B-90C1-A19F6B40EE8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ea typeface="ＭＳ Ｐゴシック" panose="020B0600070205080204" pitchFamily="34" charset="-128"/>
              </a:defRPr>
            </a:lvl1pPr>
            <a:lvl2pPr marL="742950" indent="-285750">
              <a:defRPr>
                <a:solidFill>
                  <a:schemeClr val="tx1"/>
                </a:solidFill>
                <a:latin typeface="Century Gothic" panose="020B0502020202020204" pitchFamily="34" charset="0"/>
                <a:ea typeface="ＭＳ Ｐゴシック" panose="020B0600070205080204" pitchFamily="34" charset="-128"/>
              </a:defRPr>
            </a:lvl2pPr>
            <a:lvl3pPr marL="1143000" indent="-228600">
              <a:defRPr>
                <a:solidFill>
                  <a:schemeClr val="tx1"/>
                </a:solidFill>
                <a:latin typeface="Century Gothic" panose="020B0502020202020204" pitchFamily="34" charset="0"/>
                <a:ea typeface="ＭＳ Ｐゴシック" panose="020B0600070205080204" pitchFamily="34" charset="-128"/>
              </a:defRPr>
            </a:lvl3pPr>
            <a:lvl4pPr marL="1600200" indent="-228600">
              <a:defRPr>
                <a:solidFill>
                  <a:schemeClr val="tx1"/>
                </a:solidFill>
                <a:latin typeface="Century Gothic" panose="020B0502020202020204" pitchFamily="34" charset="0"/>
                <a:ea typeface="ＭＳ Ｐゴシック" panose="020B0600070205080204" pitchFamily="34" charset="-128"/>
              </a:defRPr>
            </a:lvl4pPr>
            <a:lvl5pPr marL="2057400" indent="-228600">
              <a:defRPr>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4A94164C-411C-410C-BAD8-7D08CEFFD33C}" type="slidenum">
              <a:rPr kumimoji="0" lang="sv-SE" altLang="sv-SE" sz="1300" b="0" i="0" u="none" strike="noStrike" kern="1200" cap="none" spc="0" normalizeH="0" baseline="0" noProof="0" smtClean="0">
                <a:ln>
                  <a:noFill/>
                </a:ln>
                <a:solidFill>
                  <a:prstClr val="black"/>
                </a:solidFill>
                <a:effectLst/>
                <a:uLnTx/>
                <a:uFillTx/>
                <a:latin typeface="Century Gothic" panose="020B0502020202020204" pitchFamily="34" charset="0"/>
                <a:ea typeface="ＭＳ Ｐゴシック"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11</a:t>
            </a:fld>
            <a:endParaRPr kumimoji="0" lang="sv-SE" altLang="sv-SE" sz="1300" b="0" i="0" u="none" strike="noStrike" kern="1200" cap="none" spc="0" normalizeH="0" baseline="0" noProof="0">
              <a:ln>
                <a:noFill/>
              </a:ln>
              <a:solidFill>
                <a:prstClr val="black"/>
              </a:solidFill>
              <a:effectLst/>
              <a:uLnTx/>
              <a:uFillTx/>
              <a:latin typeface="Century Gothic" panose="020B0502020202020204" pitchFamily="34" charset="0"/>
              <a:ea typeface="ＭＳ Ｐゴシック" panose="020B0600070205080204" pitchFamily="34" charset="-128"/>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0.bin"/><Relationship Id="rId3" Type="http://schemas.openxmlformats.org/officeDocument/2006/relationships/image" Target="../media/image5.bin"/><Relationship Id="rId7" Type="http://schemas.openxmlformats.org/officeDocument/2006/relationships/image" Target="../media/image9.bin"/><Relationship Id="rId2" Type="http://schemas.openxmlformats.org/officeDocument/2006/relationships/image" Target="../media/image4.bin"/><Relationship Id="rId1" Type="http://schemas.openxmlformats.org/officeDocument/2006/relationships/slideMaster" Target="../slideMasters/slideMaster1.xml"/><Relationship Id="rId6" Type="http://schemas.openxmlformats.org/officeDocument/2006/relationships/image" Target="../media/image8.bin"/><Relationship Id="rId5" Type="http://schemas.openxmlformats.org/officeDocument/2006/relationships/image" Target="../media/image7.bin"/><Relationship Id="rId10" Type="http://schemas.openxmlformats.org/officeDocument/2006/relationships/image" Target="../media/image12.bin"/><Relationship Id="rId4" Type="http://schemas.openxmlformats.org/officeDocument/2006/relationships/image" Target="../media/image6.bin"/><Relationship Id="rId9" Type="http://schemas.openxmlformats.org/officeDocument/2006/relationships/image" Target="../media/image11.bin"/></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3" name="Background"/>
          <p:cNvSpPr/>
          <p:nvPr userDrawn="1"/>
        </p:nvSpPr>
        <p:spPr>
          <a:xfrm>
            <a:off x="2400" y="0"/>
            <a:ext cx="121896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p>
        </p:txBody>
      </p:sp>
      <p:sp>
        <p:nvSpPr>
          <p:cNvPr id="2" name="Title 1"/>
          <p:cNvSpPr>
            <a:spLocks noGrp="1"/>
          </p:cNvSpPr>
          <p:nvPr>
            <p:ph type="ctrTitle" hasCustomPrompt="1"/>
          </p:nvPr>
        </p:nvSpPr>
        <p:spPr>
          <a:xfrm>
            <a:off x="630812" y="401642"/>
            <a:ext cx="10862688" cy="2749180"/>
          </a:xfrm>
        </p:spPr>
        <p:txBody>
          <a:bodyPr anchor="b" anchorCtr="0"/>
          <a:lstStyle>
            <a:lvl1pPr algn="l">
              <a:lnSpc>
                <a:spcPct val="83000"/>
              </a:lnSpc>
              <a:defRPr sz="7800">
                <a:solidFill>
                  <a:srgbClr val="F42941"/>
                </a:solidFill>
              </a:defRPr>
            </a:lvl1pPr>
          </a:lstStyle>
          <a:p>
            <a:r>
              <a:rPr lang="en-GB" dirty="0"/>
              <a:t>Click to add title</a:t>
            </a:r>
          </a:p>
        </p:txBody>
      </p:sp>
      <p:sp>
        <p:nvSpPr>
          <p:cNvPr id="3" name="USR_Name"/>
          <p:cNvSpPr>
            <a:spLocks noGrp="1"/>
          </p:cNvSpPr>
          <p:nvPr>
            <p:ph type="subTitle" idx="1" hasCustomPrompt="1"/>
          </p:nvPr>
        </p:nvSpPr>
        <p:spPr>
          <a:xfrm>
            <a:off x="696914" y="5971520"/>
            <a:ext cx="5399086" cy="279799"/>
          </a:xfrm>
        </p:spPr>
        <p:txBody>
          <a:bodyPr anchor="b" anchorCtr="0"/>
          <a:lstStyle>
            <a:lvl1pPr marL="0" indent="0" algn="l">
              <a:buNone/>
              <a:defRPr sz="1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name</a:t>
            </a:r>
          </a:p>
        </p:txBody>
      </p:sp>
      <p:sp>
        <p:nvSpPr>
          <p:cNvPr id="4" name="Date_DateCustomA"/>
          <p:cNvSpPr>
            <a:spLocks noGrp="1"/>
          </p:cNvSpPr>
          <p:nvPr>
            <p:ph type="dt" sz="half" idx="10"/>
          </p:nvPr>
        </p:nvSpPr>
        <p:spPr>
          <a:xfrm>
            <a:off x="696913" y="6251319"/>
            <a:ext cx="5399085" cy="256457"/>
          </a:xfrm>
        </p:spPr>
        <p:txBody>
          <a:bodyPr/>
          <a:lstStyle>
            <a:lvl1pPr algn="l">
              <a:defRPr sz="1600">
                <a:solidFill>
                  <a:srgbClr val="F42941"/>
                </a:solidFill>
              </a:defRPr>
            </a:lvl1pPr>
          </a:lstStyle>
          <a:p>
            <a:endParaRPr lang="en-GB" dirty="0"/>
          </a:p>
        </p:txBody>
      </p:sp>
      <p:sp>
        <p:nvSpPr>
          <p:cNvPr id="5" name="Footer Placeholder 4"/>
          <p:cNvSpPr>
            <a:spLocks noGrp="1"/>
          </p:cNvSpPr>
          <p:nvPr>
            <p:ph type="ftr" sz="quarter" idx="11"/>
          </p:nvPr>
        </p:nvSpPr>
        <p:spPr>
          <a:xfrm>
            <a:off x="0" y="6912000"/>
            <a:ext cx="0" cy="0"/>
          </a:xfrm>
        </p:spPr>
        <p:txBody>
          <a:bodyPr/>
          <a:lstStyle>
            <a:lvl1pPr>
              <a:defRPr sz="100">
                <a:noFill/>
              </a:defRPr>
            </a:lvl1pPr>
          </a:lstStyle>
          <a:p>
            <a:endParaRPr lang="en-GB" dirty="0"/>
          </a:p>
        </p:txBody>
      </p:sp>
      <p:sp>
        <p:nvSpPr>
          <p:cNvPr id="6" name="Slide Number Placeholder 5"/>
          <p:cNvSpPr>
            <a:spLocks noGrp="1"/>
          </p:cNvSpPr>
          <p:nvPr>
            <p:ph type="sldNum" sz="quarter" idx="12"/>
          </p:nvPr>
        </p:nvSpPr>
        <p:spPr>
          <a:xfrm>
            <a:off x="0" y="6912000"/>
            <a:ext cx="0" cy="0"/>
          </a:xfrm>
        </p:spPr>
        <p:txBody>
          <a:bodyPr/>
          <a:lstStyle>
            <a:lvl1pPr>
              <a:defRPr sz="100">
                <a:noFill/>
              </a:defRPr>
            </a:lvl1pPr>
          </a:lstStyle>
          <a:p>
            <a:fld id="{45D37B1E-C366-494F-A587-962AD9AABC83}" type="slidenum">
              <a:rPr lang="en-GB" smtClean="0"/>
              <a:pPr/>
              <a:t>‹#›</a:t>
            </a:fld>
            <a:endParaRPr lang="en-GB" dirty="0"/>
          </a:p>
        </p:txBody>
      </p:sp>
      <p:pic>
        <p:nvPicPr>
          <p:cNvPr id="7"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11017" y="5936400"/>
            <a:ext cx="2565680" cy="698865"/>
          </a:xfrm>
          <a:prstGeom prst="rect">
            <a:avLst/>
          </a:prstGeom>
        </p:spPr>
      </p:pic>
      <p:pic>
        <p:nvPicPr>
          <p:cNvPr id="18" name="Wheel logo">
            <a:extLst>
              <a:ext uri="{FF2B5EF4-FFF2-40B4-BE49-F238E27FC236}">
                <a16:creationId xmlns:a16="http://schemas.microsoft.com/office/drawing/2014/main" id="{88D92A7B-682D-468B-B3F3-68F4B80E224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63071" y="5911403"/>
            <a:ext cx="599314" cy="599314"/>
          </a:xfrm>
          <a:prstGeom prst="rect">
            <a:avLst/>
          </a:prstGeom>
        </p:spPr>
      </p:pic>
      <p:cxnSp>
        <p:nvCxnSpPr>
          <p:cNvPr id="20" name="Straight Connector 19">
            <a:extLst>
              <a:ext uri="{FF2B5EF4-FFF2-40B4-BE49-F238E27FC236}">
                <a16:creationId xmlns:a16="http://schemas.microsoft.com/office/drawing/2014/main" id="{65FC0EF4-C4B6-4CE0-839C-69B704278604}"/>
              </a:ext>
            </a:extLst>
          </p:cNvPr>
          <p:cNvCxnSpPr/>
          <p:nvPr userDrawn="1"/>
        </p:nvCxnSpPr>
        <p:spPr>
          <a:xfrm>
            <a:off x="10569048" y="5953427"/>
            <a:ext cx="0" cy="56076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4" name="Text Placeholder 23">
            <a:extLst>
              <a:ext uri="{FF2B5EF4-FFF2-40B4-BE49-F238E27FC236}">
                <a16:creationId xmlns:a16="http://schemas.microsoft.com/office/drawing/2014/main" id="{3BF692A4-7187-46E7-98E4-590BBA751EEE}"/>
              </a:ext>
            </a:extLst>
          </p:cNvPr>
          <p:cNvSpPr>
            <a:spLocks noGrp="1"/>
          </p:cNvSpPr>
          <p:nvPr>
            <p:ph type="body" sz="quarter" idx="13" hasCustomPrompt="1"/>
          </p:nvPr>
        </p:nvSpPr>
        <p:spPr>
          <a:xfrm>
            <a:off x="660845" y="3150804"/>
            <a:ext cx="10832653" cy="2291146"/>
          </a:xfrm>
        </p:spPr>
        <p:txBody>
          <a:bodyPr/>
          <a:lstStyle>
            <a:lvl1pPr marL="0" indent="0">
              <a:lnSpc>
                <a:spcPct val="83000"/>
              </a:lnSpc>
              <a:buNone/>
              <a:defRPr sz="4800"/>
            </a:lvl1pPr>
            <a:lvl2pPr marL="0" indent="0">
              <a:buNone/>
              <a:defRPr sz="4800"/>
            </a:lvl2pPr>
            <a:lvl3pPr marL="0" indent="0">
              <a:buNone/>
              <a:defRPr sz="4800"/>
            </a:lvl3pPr>
            <a:lvl4pPr marL="0" indent="0">
              <a:buNone/>
              <a:defRPr sz="4800"/>
            </a:lvl4pPr>
            <a:lvl5pPr marL="0" indent="0">
              <a:buNone/>
              <a:defRPr sz="4800"/>
            </a:lvl5pPr>
          </a:lstStyle>
          <a:p>
            <a:pPr lvl="0"/>
            <a:r>
              <a:rPr lang="en-GB"/>
              <a:t>Click to add subtitle</a:t>
            </a:r>
            <a:endParaRPr lang="en-GB" dirty="0"/>
          </a:p>
        </p:txBody>
      </p:sp>
    </p:spTree>
    <p:extLst>
      <p:ext uri="{BB962C8B-B14F-4D97-AF65-F5344CB8AC3E}">
        <p14:creationId xmlns:p14="http://schemas.microsoft.com/office/powerpoint/2010/main" val="3872338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tekst + note">
    <p:spTree>
      <p:nvGrpSpPr>
        <p:cNvPr id="1" name=""/>
        <p:cNvGrpSpPr/>
        <p:nvPr/>
      </p:nvGrpSpPr>
      <p:grpSpPr>
        <a:xfrm>
          <a:off x="0" y="0"/>
          <a:ext cx="0" cy="0"/>
          <a:chOff x="0" y="0"/>
          <a:chExt cx="0" cy="0"/>
        </a:xfrm>
      </p:grpSpPr>
      <p:sp>
        <p:nvSpPr>
          <p:cNvPr id="3" name="Date Placeholder 2"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4" name="FLD_Footer"/>
          <p:cNvSpPr>
            <a:spLocks noGrp="1"/>
          </p:cNvSpPr>
          <p:nvPr>
            <p:ph type="ftr" sz="quarter" idx="11"/>
          </p:nvPr>
        </p:nvSpPr>
        <p:spPr/>
        <p:txBody>
          <a:bodyPr/>
          <a:lstStyle>
            <a:lvl1pPr>
              <a:defRPr>
                <a:solidFill>
                  <a:srgbClr val="F42941"/>
                </a:solidFill>
              </a:defRPr>
            </a:lvl1pPr>
          </a:lstStyle>
          <a:p>
            <a:endParaRPr lang="en-GB" dirty="0"/>
          </a:p>
        </p:txBody>
      </p:sp>
      <p:sp>
        <p:nvSpPr>
          <p:cNvPr id="5" name="Slide Number Placeholder 4"/>
          <p:cNvSpPr>
            <a:spLocks noGrp="1"/>
          </p:cNvSpPr>
          <p:nvPr>
            <p:ph type="sldNum" sz="quarter" idx="12"/>
          </p:nvPr>
        </p:nvSpPr>
        <p:spPr/>
        <p:txBody>
          <a:bodyPr/>
          <a:lstStyle>
            <a:lvl1pPr>
              <a:defRPr>
                <a:solidFill>
                  <a:srgbClr val="F42941"/>
                </a:solidFill>
              </a:defRPr>
            </a:lvl1pPr>
          </a:lstStyle>
          <a:p>
            <a:fld id="{45D37B1E-C366-494F-A587-962AD9AABC83}" type="slidenum">
              <a:rPr lang="en-GB" smtClean="0"/>
              <a:pPr/>
              <a:t>‹#›</a:t>
            </a:fld>
            <a:endParaRPr lang="en-GB" dirty="0"/>
          </a:p>
        </p:txBody>
      </p:sp>
      <p:sp>
        <p:nvSpPr>
          <p:cNvPr id="8" name="Text Placeholder 7"/>
          <p:cNvSpPr>
            <a:spLocks noGrp="1"/>
          </p:cNvSpPr>
          <p:nvPr>
            <p:ph type="body" sz="quarter" idx="13" hasCustomPrompt="1"/>
          </p:nvPr>
        </p:nvSpPr>
        <p:spPr>
          <a:xfrm>
            <a:off x="693738" y="2376126"/>
            <a:ext cx="2676479" cy="2057761"/>
          </a:xfrm>
        </p:spPr>
        <p:txBody>
          <a:bodyPr/>
          <a:lstStyle>
            <a:lvl1pPr marL="0" marR="0" indent="0" algn="l" defTabSz="914400" rtl="0" eaLnBrk="1" fontAlgn="auto" latinLnBrk="0" hangingPunct="1">
              <a:lnSpc>
                <a:spcPct val="95000"/>
              </a:lnSpc>
              <a:spcBef>
                <a:spcPts val="0"/>
              </a:spcBef>
              <a:spcAft>
                <a:spcPts val="0"/>
              </a:spcAft>
              <a:buClrTx/>
              <a:buSzTx/>
              <a:buFont typeface="Open Sans" panose="020B0606030504020204" pitchFamily="34" charset="0"/>
              <a:buNone/>
              <a:tabLst/>
              <a:defRPr sz="1800" b="1" baseline="0">
                <a:solidFill>
                  <a:schemeClr val="tx1"/>
                </a:solidFill>
              </a:defRPr>
            </a:lvl1pPr>
            <a:lvl2pPr marL="288000" indent="-288000">
              <a:lnSpc>
                <a:spcPct val="95000"/>
              </a:lnSpc>
              <a:buFont typeface="Corbel" panose="020B0503020204020204" pitchFamily="34" charset="0"/>
              <a:buChar char="—"/>
              <a:defRPr sz="1800">
                <a:solidFill>
                  <a:schemeClr val="tx1"/>
                </a:solidFill>
              </a:defRPr>
            </a:lvl2pPr>
            <a:lvl3pPr marL="540000" indent="-252000">
              <a:lnSpc>
                <a:spcPct val="95000"/>
              </a:lnSpc>
              <a:buFont typeface="Symbol" panose="05050102010706020507" pitchFamily="18" charset="2"/>
              <a:buChar char="·"/>
              <a:defRPr sz="1800">
                <a:solidFill>
                  <a:schemeClr val="tx1"/>
                </a:solidFill>
              </a:defRPr>
            </a:lvl3pPr>
            <a:lvl4pPr marL="792000" indent="-252000">
              <a:lnSpc>
                <a:spcPct val="95000"/>
              </a:lnSpc>
              <a:buFont typeface="Arial" panose="020B0604020202020204" pitchFamily="34" charset="0"/>
              <a:buChar char="‒"/>
              <a:defRPr sz="1800">
                <a:solidFill>
                  <a:schemeClr val="tx1"/>
                </a:solidFill>
              </a:defRPr>
            </a:lvl4pPr>
            <a:lvl5pPr marL="1044000" indent="-252000">
              <a:lnSpc>
                <a:spcPct val="95000"/>
              </a:lnSpc>
              <a:buFont typeface="Symbol" panose="05050102010706020507" pitchFamily="18" charset="2"/>
              <a:buChar char="·"/>
              <a:defRPr sz="1800">
                <a:solidFill>
                  <a:schemeClr val="tx1"/>
                </a:solidFill>
              </a:defRPr>
            </a:lvl5pPr>
            <a:lvl6pPr marL="1044000">
              <a:lnSpc>
                <a:spcPct val="95000"/>
              </a:lnSpc>
              <a:defRPr sz="1800">
                <a:solidFill>
                  <a:schemeClr val="tx1"/>
                </a:solidFill>
              </a:defRPr>
            </a:lvl6pPr>
            <a:lvl7pPr marL="1044000">
              <a:lnSpc>
                <a:spcPct val="95000"/>
              </a:lnSpc>
              <a:defRPr sz="1800">
                <a:solidFill>
                  <a:schemeClr val="tx1"/>
                </a:solidFill>
              </a:defRPr>
            </a:lvl7pPr>
            <a:lvl8pPr marL="1044000">
              <a:lnSpc>
                <a:spcPct val="95000"/>
              </a:lnSpc>
              <a:defRPr sz="1800">
                <a:solidFill>
                  <a:schemeClr val="tx1"/>
                </a:solidFill>
              </a:defRPr>
            </a:lvl8pPr>
            <a:lvl9pPr marL="1044000">
              <a:lnSpc>
                <a:spcPct val="95000"/>
              </a:lnSpc>
              <a:defRPr sz="1800">
                <a:solidFill>
                  <a:schemeClr val="tx1"/>
                </a:solidFill>
              </a:defRPr>
            </a:lvl9pPr>
          </a:lstStyle>
          <a:p>
            <a:pPr marL="0" marR="0" lvl="0" indent="0" algn="l" defTabSz="914400" rtl="0" eaLnBrk="1" fontAlgn="auto" latinLnBrk="0" hangingPunct="1">
              <a:lnSpc>
                <a:spcPct val="95000"/>
              </a:lnSpc>
              <a:spcBef>
                <a:spcPts val="0"/>
              </a:spcBef>
              <a:spcAft>
                <a:spcPts val="0"/>
              </a:spcAft>
              <a:buClrTx/>
              <a:buSzTx/>
              <a:buFont typeface="Open Sans" panose="020B0606030504020204" pitchFamily="34" charset="0"/>
              <a:buChar char="​"/>
              <a:tabLst/>
              <a:defRPr/>
            </a:pPr>
            <a:r>
              <a:rPr lang="en-GB" dirty="0"/>
              <a:t>Click to add chart text</a:t>
            </a:r>
          </a:p>
          <a:p>
            <a:pPr lvl="1"/>
            <a:r>
              <a:rPr lang="en-GB" dirty="0"/>
              <a:t>Second level</a:t>
            </a:r>
          </a:p>
          <a:p>
            <a:pPr lvl="2"/>
            <a:r>
              <a:rPr lang="en-GB" dirty="0"/>
              <a:t>Third level</a:t>
            </a:r>
          </a:p>
          <a:p>
            <a:pPr lvl="3"/>
            <a:r>
              <a:rPr lang="en-GB" dirty="0"/>
              <a:t>Fourth level</a:t>
            </a:r>
          </a:p>
          <a:p>
            <a:pPr lvl="4"/>
            <a:r>
              <a:rPr lang="en-GB" dirty="0"/>
              <a:t>Fifth level</a:t>
            </a:r>
          </a:p>
          <a:p>
            <a:pPr lvl="5"/>
            <a:endParaRPr lang="en-GB" dirty="0"/>
          </a:p>
        </p:txBody>
      </p:sp>
      <p:sp>
        <p:nvSpPr>
          <p:cNvPr id="10" name="Text Placeholder 9"/>
          <p:cNvSpPr>
            <a:spLocks noGrp="1"/>
          </p:cNvSpPr>
          <p:nvPr>
            <p:ph type="body" sz="quarter" idx="14" hasCustomPrompt="1"/>
          </p:nvPr>
        </p:nvSpPr>
        <p:spPr>
          <a:xfrm>
            <a:off x="693737" y="4433887"/>
            <a:ext cx="2700337" cy="1575135"/>
          </a:xfrm>
        </p:spPr>
        <p:txBody>
          <a:bodyPr anchor="b" anchorCtr="0"/>
          <a:lstStyle>
            <a:lvl1pPr marL="0" indent="0">
              <a:lnSpc>
                <a:spcPct val="97000"/>
              </a:lnSpc>
              <a:buFontTx/>
              <a:buNone/>
              <a:defRPr sz="1600" baseline="0">
                <a:solidFill>
                  <a:schemeClr val="tx1"/>
                </a:solidFill>
              </a:defRPr>
            </a:lvl1pPr>
            <a:lvl2pPr marL="0" indent="0">
              <a:buFontTx/>
              <a:buNone/>
              <a:defRPr sz="1600"/>
            </a:lvl2pPr>
            <a:lvl3pPr marL="0" indent="0">
              <a:buFontTx/>
              <a:buNone/>
              <a:defRPr sz="1600"/>
            </a:lvl3pPr>
            <a:lvl4pPr marL="972000" indent="0">
              <a:buFontTx/>
              <a:buNone/>
              <a:defRPr sz="1600"/>
            </a:lvl4pPr>
            <a:lvl5pPr marL="1224000" indent="0">
              <a:buFontTx/>
              <a:buNone/>
              <a:defRPr sz="1600"/>
            </a:lvl5pPr>
          </a:lstStyle>
          <a:p>
            <a:pPr lvl="0"/>
            <a:r>
              <a:rPr lang="en-GB" dirty="0"/>
              <a:t>Click to add note text</a:t>
            </a:r>
          </a:p>
        </p:txBody>
      </p:sp>
      <p:sp>
        <p:nvSpPr>
          <p:cNvPr id="12" name="Content Placeholder 11"/>
          <p:cNvSpPr>
            <a:spLocks noGrp="1"/>
          </p:cNvSpPr>
          <p:nvPr>
            <p:ph sz="quarter" idx="15" hasCustomPrompt="1"/>
          </p:nvPr>
        </p:nvSpPr>
        <p:spPr>
          <a:xfrm>
            <a:off x="3394074" y="1409699"/>
            <a:ext cx="8099424" cy="455046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dirty="0"/>
              <a:t>Insert chart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6" name="Title 5"/>
          <p:cNvSpPr>
            <a:spLocks noGrp="1"/>
          </p:cNvSpPr>
          <p:nvPr>
            <p:ph type="title" hasCustomPrompt="1"/>
          </p:nvPr>
        </p:nvSpPr>
        <p:spPr/>
        <p:txBody>
          <a:bodyPr/>
          <a:lstStyle>
            <a:lvl1pPr>
              <a:defRPr/>
            </a:lvl1pPr>
          </a:lstStyle>
          <a:p>
            <a:r>
              <a:rPr lang="en-GB" dirty="0"/>
              <a:t>Click to add title in max 1 line</a:t>
            </a:r>
            <a:endParaRPr lang="en-GB" noProof="0" dirty="0"/>
          </a:p>
        </p:txBody>
      </p:sp>
    </p:spTree>
    <p:extLst>
      <p:ext uri="{BB962C8B-B14F-4D97-AF65-F5344CB8AC3E}">
        <p14:creationId xmlns:p14="http://schemas.microsoft.com/office/powerpoint/2010/main" val="2258055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content + note">
    <p:spTree>
      <p:nvGrpSpPr>
        <p:cNvPr id="1" name=""/>
        <p:cNvGrpSpPr/>
        <p:nvPr/>
      </p:nvGrpSpPr>
      <p:grpSpPr>
        <a:xfrm>
          <a:off x="0" y="0"/>
          <a:ext cx="0" cy="0"/>
          <a:chOff x="0" y="0"/>
          <a:chExt cx="0" cy="0"/>
        </a:xfrm>
      </p:grpSpPr>
      <p:sp>
        <p:nvSpPr>
          <p:cNvPr id="12" name="Content Placeholder 2"/>
          <p:cNvSpPr>
            <a:spLocks noGrp="1"/>
          </p:cNvSpPr>
          <p:nvPr>
            <p:ph sz="quarter" idx="15" hasCustomPrompt="1"/>
          </p:nvPr>
        </p:nvSpPr>
        <p:spPr>
          <a:xfrm>
            <a:off x="693737" y="1409699"/>
            <a:ext cx="10799761" cy="403225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dirty="0"/>
              <a:t>Insert chart or table</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3" name="Date Placeholder 2"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4" name="FLD_Footer"/>
          <p:cNvSpPr>
            <a:spLocks noGrp="1"/>
          </p:cNvSpPr>
          <p:nvPr>
            <p:ph type="ftr" sz="quarter" idx="11"/>
          </p:nvPr>
        </p:nvSpPr>
        <p:spPr/>
        <p:txBody>
          <a:bodyPr/>
          <a:lstStyle>
            <a:lvl1pPr>
              <a:defRPr>
                <a:solidFill>
                  <a:srgbClr val="F42941"/>
                </a:solidFill>
              </a:defRPr>
            </a:lvl1pPr>
          </a:lstStyle>
          <a:p>
            <a:endParaRPr lang="en-GB" dirty="0"/>
          </a:p>
        </p:txBody>
      </p:sp>
      <p:sp>
        <p:nvSpPr>
          <p:cNvPr id="5" name="Slide Number Placeholder 4"/>
          <p:cNvSpPr>
            <a:spLocks noGrp="1"/>
          </p:cNvSpPr>
          <p:nvPr>
            <p:ph type="sldNum" sz="quarter" idx="12"/>
          </p:nvPr>
        </p:nvSpPr>
        <p:spPr/>
        <p:txBody>
          <a:bodyPr/>
          <a:lstStyle>
            <a:lvl1pPr>
              <a:defRPr>
                <a:solidFill>
                  <a:srgbClr val="F42941"/>
                </a:solidFill>
              </a:defRPr>
            </a:lvl1pPr>
          </a:lstStyle>
          <a:p>
            <a:fld id="{45D37B1E-C366-494F-A587-962AD9AABC83}" type="slidenum">
              <a:rPr lang="en-GB" smtClean="0"/>
              <a:pPr/>
              <a:t>‹#›</a:t>
            </a:fld>
            <a:endParaRPr lang="en-GB" dirty="0"/>
          </a:p>
        </p:txBody>
      </p:sp>
      <p:sp>
        <p:nvSpPr>
          <p:cNvPr id="10" name="Text Placeholder 9"/>
          <p:cNvSpPr>
            <a:spLocks noGrp="1"/>
          </p:cNvSpPr>
          <p:nvPr>
            <p:ph type="body" sz="quarter" idx="14" hasCustomPrompt="1"/>
          </p:nvPr>
        </p:nvSpPr>
        <p:spPr>
          <a:xfrm>
            <a:off x="693738" y="5531239"/>
            <a:ext cx="10799762" cy="540697"/>
          </a:xfrm>
        </p:spPr>
        <p:txBody>
          <a:bodyPr anchor="t" anchorCtr="0"/>
          <a:lstStyle>
            <a:lvl1pPr marL="0" indent="0">
              <a:lnSpc>
                <a:spcPct val="97000"/>
              </a:lnSpc>
              <a:buFontTx/>
              <a:buNone/>
              <a:defRPr sz="1600" baseline="0">
                <a:solidFill>
                  <a:schemeClr val="tx1"/>
                </a:solidFill>
              </a:defRPr>
            </a:lvl1pPr>
            <a:lvl2pPr marL="0" indent="0">
              <a:buFontTx/>
              <a:buNone/>
              <a:defRPr sz="1600"/>
            </a:lvl2pPr>
            <a:lvl3pPr marL="0" indent="0">
              <a:buFontTx/>
              <a:buNone/>
              <a:defRPr sz="1600"/>
            </a:lvl3pPr>
            <a:lvl4pPr marL="972000" indent="0">
              <a:buFontTx/>
              <a:buNone/>
              <a:defRPr sz="1600"/>
            </a:lvl4pPr>
            <a:lvl5pPr marL="1224000" indent="0">
              <a:buFontTx/>
              <a:buNone/>
              <a:defRPr sz="1600"/>
            </a:lvl5pPr>
          </a:lstStyle>
          <a:p>
            <a:pPr lvl="0"/>
            <a:r>
              <a:rPr lang="en-GB" dirty="0"/>
              <a:t>Click to add note text</a:t>
            </a:r>
          </a:p>
        </p:txBody>
      </p:sp>
      <p:sp>
        <p:nvSpPr>
          <p:cNvPr id="6" name="Title 5"/>
          <p:cNvSpPr>
            <a:spLocks noGrp="1"/>
          </p:cNvSpPr>
          <p:nvPr>
            <p:ph type="title" hasCustomPrompt="1"/>
          </p:nvPr>
        </p:nvSpPr>
        <p:spPr/>
        <p:txBody>
          <a:bodyPr/>
          <a:lstStyle>
            <a:lvl1pPr>
              <a:defRPr/>
            </a:lvl1pPr>
          </a:lstStyle>
          <a:p>
            <a:r>
              <a:rPr lang="en-GB" dirty="0"/>
              <a:t>Click to add title in max 1 line</a:t>
            </a:r>
            <a:endParaRPr lang="en-GB" noProof="0" dirty="0"/>
          </a:p>
        </p:txBody>
      </p:sp>
    </p:spTree>
    <p:extLst>
      <p:ext uri="{BB962C8B-B14F-4D97-AF65-F5344CB8AC3E}">
        <p14:creationId xmlns:p14="http://schemas.microsoft.com/office/powerpoint/2010/main" val="3501748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content + note, lightblue">
    <p:spTree>
      <p:nvGrpSpPr>
        <p:cNvPr id="1" name=""/>
        <p:cNvGrpSpPr/>
        <p:nvPr/>
      </p:nvGrpSpPr>
      <p:grpSpPr>
        <a:xfrm>
          <a:off x="0" y="0"/>
          <a:ext cx="0" cy="0"/>
          <a:chOff x="0" y="0"/>
          <a:chExt cx="0" cy="0"/>
        </a:xfrm>
      </p:grpSpPr>
      <p:sp>
        <p:nvSpPr>
          <p:cNvPr id="8" name="Background"/>
          <p:cNvSpPr/>
          <p:nvPr userDrawn="1"/>
        </p:nvSpPr>
        <p:spPr>
          <a:xfrm>
            <a:off x="0" y="0"/>
            <a:ext cx="121896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p>
        </p:txBody>
      </p:sp>
      <p:sp>
        <p:nvSpPr>
          <p:cNvPr id="12" name="Content Placeholder 2"/>
          <p:cNvSpPr>
            <a:spLocks noGrp="1"/>
          </p:cNvSpPr>
          <p:nvPr>
            <p:ph sz="quarter" idx="15" hasCustomPrompt="1"/>
          </p:nvPr>
        </p:nvSpPr>
        <p:spPr>
          <a:xfrm>
            <a:off x="693737" y="1409699"/>
            <a:ext cx="10799761" cy="4032251"/>
          </a:xfrm>
        </p:spPr>
        <p:txBody>
          <a:bodyPr/>
          <a:lstStyle>
            <a:lvl1pPr>
              <a:defRPr/>
            </a:lvl1pPr>
          </a:lstStyle>
          <a:p>
            <a:pPr lvl="0"/>
            <a:r>
              <a:rPr lang="en-GB" dirty="0"/>
              <a:t>Insert chart or table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3" name="Date Placeholder 2"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4" name="FLD_Footer"/>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a:pPr/>
              <a:t>‹#›</a:t>
            </a:fld>
            <a:endParaRPr lang="en-GB" dirty="0"/>
          </a:p>
        </p:txBody>
      </p:sp>
      <p:sp>
        <p:nvSpPr>
          <p:cNvPr id="10" name="Text Placeholder 9"/>
          <p:cNvSpPr>
            <a:spLocks noGrp="1"/>
          </p:cNvSpPr>
          <p:nvPr>
            <p:ph type="body" sz="quarter" idx="14" hasCustomPrompt="1"/>
          </p:nvPr>
        </p:nvSpPr>
        <p:spPr>
          <a:xfrm>
            <a:off x="693738" y="5531239"/>
            <a:ext cx="10799762" cy="540697"/>
          </a:xfrm>
        </p:spPr>
        <p:txBody>
          <a:bodyPr anchor="t" anchorCtr="0"/>
          <a:lstStyle>
            <a:lvl1pPr marL="0" indent="0">
              <a:lnSpc>
                <a:spcPct val="97000"/>
              </a:lnSpc>
              <a:buFontTx/>
              <a:buNone/>
              <a:defRPr sz="1600" baseline="0"/>
            </a:lvl1pPr>
            <a:lvl2pPr marL="0" indent="0">
              <a:buFontTx/>
              <a:buNone/>
              <a:defRPr sz="1600"/>
            </a:lvl2pPr>
            <a:lvl3pPr marL="0" indent="0">
              <a:buFontTx/>
              <a:buNone/>
              <a:defRPr sz="1600"/>
            </a:lvl3pPr>
            <a:lvl4pPr marL="972000" indent="0">
              <a:buFontTx/>
              <a:buNone/>
              <a:defRPr sz="1600"/>
            </a:lvl4pPr>
            <a:lvl5pPr marL="1224000" indent="0">
              <a:buFontTx/>
              <a:buNone/>
              <a:defRPr sz="1600"/>
            </a:lvl5pPr>
          </a:lstStyle>
          <a:p>
            <a:pPr lvl="0"/>
            <a:r>
              <a:rPr lang="en-GB" dirty="0"/>
              <a:t>Click to add note text</a:t>
            </a:r>
          </a:p>
        </p:txBody>
      </p:sp>
      <p:sp>
        <p:nvSpPr>
          <p:cNvPr id="6" name="Title 5"/>
          <p:cNvSpPr>
            <a:spLocks noGrp="1"/>
          </p:cNvSpPr>
          <p:nvPr>
            <p:ph type="title" hasCustomPrompt="1"/>
          </p:nvPr>
        </p:nvSpPr>
        <p:spPr/>
        <p:txBody>
          <a:bodyPr/>
          <a:lstStyle>
            <a:lvl1pPr>
              <a:defRPr/>
            </a:lvl1pPr>
          </a:lstStyle>
          <a:p>
            <a:r>
              <a:rPr lang="en-GB" dirty="0"/>
              <a:t>Click to add title in max 1 line</a:t>
            </a:r>
          </a:p>
        </p:txBody>
      </p:sp>
      <p:sp>
        <p:nvSpPr>
          <p:cNvPr id="13" name="Freeform 5">
            <a:extLst>
              <a:ext uri="{FF2B5EF4-FFF2-40B4-BE49-F238E27FC236}">
                <a16:creationId xmlns:a16="http://schemas.microsoft.com/office/drawing/2014/main" id="{077AD2AE-6CC5-4AE9-A789-F1945D0CB107}"/>
              </a:ext>
            </a:extLst>
          </p:cNvPr>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F42941"/>
          </a:solidFill>
          <a:ln>
            <a:noFill/>
          </a:ln>
          <a:extLst/>
        </p:spPr>
        <p:txBody>
          <a:bodyPr vert="horz" wrap="square" lIns="91440" tIns="45720" rIns="91440" bIns="45720" numCol="1" anchor="t" anchorCtr="0" compatLnSpc="1">
            <a:prstTxWarp prst="textNoShape">
              <a:avLst/>
            </a:prstTxWarp>
          </a:bodyPr>
          <a:lstStyle/>
          <a:p>
            <a:r>
              <a:rPr lang="en-GB" dirty="0"/>
              <a:t> </a:t>
            </a:r>
          </a:p>
        </p:txBody>
      </p:sp>
      <p:pic>
        <p:nvPicPr>
          <p:cNvPr id="14" name="Wheel logo">
            <a:extLst>
              <a:ext uri="{FF2B5EF4-FFF2-40B4-BE49-F238E27FC236}">
                <a16:creationId xmlns:a16="http://schemas.microsoft.com/office/drawing/2014/main" id="{D5A95704-08D0-43E5-A3A9-CF4D2E091E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3566" y="6285492"/>
            <a:ext cx="322892" cy="322892"/>
          </a:xfrm>
          <a:prstGeom prst="rect">
            <a:avLst/>
          </a:prstGeom>
        </p:spPr>
      </p:pic>
      <p:cxnSp>
        <p:nvCxnSpPr>
          <p:cNvPr id="15" name="Straight Connector 14">
            <a:extLst>
              <a:ext uri="{FF2B5EF4-FFF2-40B4-BE49-F238E27FC236}">
                <a16:creationId xmlns:a16="http://schemas.microsoft.com/office/drawing/2014/main" id="{7848014D-A7A3-4440-8D24-E6FDB5CCE399}"/>
              </a:ext>
            </a:extLst>
          </p:cNvPr>
          <p:cNvCxnSpPr>
            <a:cxnSpLocks/>
          </p:cNvCxnSpPr>
          <p:nvPr userDrawn="1"/>
        </p:nvCxnSpPr>
        <p:spPr>
          <a:xfrm>
            <a:off x="1135505" y="6310724"/>
            <a:ext cx="0" cy="28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Generation 2030">
            <a:extLst>
              <a:ext uri="{FF2B5EF4-FFF2-40B4-BE49-F238E27FC236}">
                <a16:creationId xmlns:a16="http://schemas.microsoft.com/office/drawing/2014/main" id="{0B10FB21-29E5-4AE0-B19E-9BC10392A154}"/>
              </a:ext>
            </a:extLst>
          </p:cNvPr>
          <p:cNvSpPr txBox="1"/>
          <p:nvPr userDrawn="1"/>
        </p:nvSpPr>
        <p:spPr>
          <a:xfrm flipH="1">
            <a:off x="1962150" y="6356350"/>
            <a:ext cx="1318260" cy="222501"/>
          </a:xfrm>
          <a:prstGeom prst="rect">
            <a:avLst/>
          </a:prstGeom>
          <a:noFill/>
        </p:spPr>
        <p:txBody>
          <a:bodyPr wrap="square" lIns="0" tIns="0" rIns="0" bIns="0" rtlCol="0" anchor="b" anchorCtr="0">
            <a:noAutofit/>
          </a:bodyPr>
          <a:lstStyle/>
          <a:p>
            <a:pPr algn="r"/>
            <a:r>
              <a:rPr lang="en-GB" sz="950" cap="all" baseline="0" dirty="0">
                <a:solidFill>
                  <a:srgbClr val="F42941"/>
                </a:solidFill>
              </a:rPr>
              <a:t>Generation 2030</a:t>
            </a:r>
          </a:p>
        </p:txBody>
      </p:sp>
    </p:spTree>
    <p:extLst>
      <p:ext uri="{BB962C8B-B14F-4D97-AF65-F5344CB8AC3E}">
        <p14:creationId xmlns:p14="http://schemas.microsoft.com/office/powerpoint/2010/main" val="8973646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wo images">
    <p:spTree>
      <p:nvGrpSpPr>
        <p:cNvPr id="1" name=""/>
        <p:cNvGrpSpPr/>
        <p:nvPr/>
      </p:nvGrpSpPr>
      <p:grpSpPr>
        <a:xfrm>
          <a:off x="0" y="0"/>
          <a:ext cx="0" cy="0"/>
          <a:chOff x="0" y="0"/>
          <a:chExt cx="0" cy="0"/>
        </a:xfrm>
      </p:grpSpPr>
      <p:sp>
        <p:nvSpPr>
          <p:cNvPr id="12"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p>
        </p:txBody>
      </p:sp>
      <p:sp>
        <p:nvSpPr>
          <p:cNvPr id="3" name="Date Placeholder 2"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4" name="FLD_Footer" hidden="1"/>
          <p:cNvSpPr>
            <a:spLocks noGrp="1"/>
          </p:cNvSpPr>
          <p:nvPr>
            <p:ph type="ftr" sz="quarter" idx="11"/>
          </p:nvPr>
        </p:nvSpPr>
        <p:spPr>
          <a:xfrm>
            <a:off x="0" y="6912000"/>
            <a:ext cx="0" cy="0"/>
          </a:xfrm>
        </p:spPr>
        <p:txBody>
          <a:bodyPr/>
          <a:lstStyle>
            <a:lvl1pPr>
              <a:defRPr sz="100">
                <a:noFill/>
              </a:defRPr>
            </a:lvl1pPr>
          </a:lstStyle>
          <a:p>
            <a:endParaRPr lang="en-GB" dirty="0"/>
          </a:p>
        </p:txBody>
      </p:sp>
      <p:sp>
        <p:nvSpPr>
          <p:cNvPr id="5" name="Slide Number Placeholder 4" hidden="1"/>
          <p:cNvSpPr>
            <a:spLocks noGrp="1"/>
          </p:cNvSpPr>
          <p:nvPr>
            <p:ph type="sldNum" sz="quarter" idx="12"/>
          </p:nvPr>
        </p:nvSpPr>
        <p:spPr>
          <a:xfrm>
            <a:off x="0" y="6912000"/>
            <a:ext cx="0" cy="0"/>
          </a:xfrm>
        </p:spPr>
        <p:txBody>
          <a:bodyPr/>
          <a:lstStyle>
            <a:lvl1pPr>
              <a:defRPr sz="100">
                <a:noFill/>
              </a:defRPr>
            </a:lvl1pPr>
          </a:lstStyle>
          <a:p>
            <a:fld id="{45D37B1E-C366-494F-A587-962AD9AABC83}" type="slidenum">
              <a:rPr lang="en-GB" smtClean="0"/>
              <a:pPr/>
              <a:t>‹#›</a:t>
            </a:fld>
            <a:endParaRPr lang="en-GB" dirty="0"/>
          </a:p>
        </p:txBody>
      </p:sp>
      <p:sp>
        <p:nvSpPr>
          <p:cNvPr id="8" name="Picture Placeholder 1"/>
          <p:cNvSpPr>
            <a:spLocks noGrp="1"/>
          </p:cNvSpPr>
          <p:nvPr>
            <p:ph type="pic" sz="quarter" idx="13" hasCustomPrompt="1"/>
          </p:nvPr>
        </p:nvSpPr>
        <p:spPr>
          <a:xfrm>
            <a:off x="-1" y="0"/>
            <a:ext cx="6094413" cy="6858000"/>
          </a:xfrm>
          <a:solidFill>
            <a:schemeClr val="bg1">
              <a:lumMod val="8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p>
        </p:txBody>
      </p:sp>
      <p:sp>
        <p:nvSpPr>
          <p:cNvPr id="9" name="Picture Placeholder 2"/>
          <p:cNvSpPr>
            <a:spLocks noGrp="1"/>
          </p:cNvSpPr>
          <p:nvPr>
            <p:ph type="pic" sz="quarter" idx="14" hasCustomPrompt="1"/>
          </p:nvPr>
        </p:nvSpPr>
        <p:spPr>
          <a:xfrm>
            <a:off x="6094800" y="0"/>
            <a:ext cx="6094413" cy="6858000"/>
          </a:xfrm>
          <a:solidFill>
            <a:schemeClr val="bg1">
              <a:lumMod val="7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p>
        </p:txBody>
      </p:sp>
      <p:sp>
        <p:nvSpPr>
          <p:cNvPr id="7" name="Title 6"/>
          <p:cNvSpPr>
            <a:spLocks noGrp="1"/>
          </p:cNvSpPr>
          <p:nvPr>
            <p:ph type="title" hasCustomPrompt="1"/>
          </p:nvPr>
        </p:nvSpPr>
        <p:spPr>
          <a:xfrm>
            <a:off x="656568" y="391028"/>
            <a:ext cx="5278565" cy="1285875"/>
          </a:xfrm>
        </p:spPr>
        <p:txBody>
          <a:bodyPr/>
          <a:lstStyle>
            <a:lvl1pPr>
              <a:defRPr>
                <a:solidFill>
                  <a:schemeClr val="bg1"/>
                </a:solidFill>
              </a:defRPr>
            </a:lvl1pPr>
          </a:lstStyle>
          <a:p>
            <a:r>
              <a:rPr lang="en-GB" dirty="0"/>
              <a:t>Click to add title in max 2 lines</a:t>
            </a:r>
          </a:p>
        </p:txBody>
      </p:sp>
    </p:spTree>
    <p:extLst>
      <p:ext uri="{BB962C8B-B14F-4D97-AF65-F5344CB8AC3E}">
        <p14:creationId xmlns:p14="http://schemas.microsoft.com/office/powerpoint/2010/main" val="1234983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14" name="Background"/>
          <p:cNvSpPr/>
          <p:nvPr userDrawn="1"/>
        </p:nvSpPr>
        <p:spPr>
          <a:xfrm>
            <a:off x="0" y="0"/>
            <a:ext cx="12189600" cy="6858000"/>
          </a:xfrm>
          <a:prstGeom prst="rect">
            <a:avLst/>
          </a:prstGeom>
          <a:solidFill>
            <a:srgbClr val="F4294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p>
        </p:txBody>
      </p:sp>
      <p:sp>
        <p:nvSpPr>
          <p:cNvPr id="10" name="Content Placeholder 2"/>
          <p:cNvSpPr>
            <a:spLocks noGrp="1"/>
          </p:cNvSpPr>
          <p:nvPr>
            <p:ph sz="quarter" idx="15" hasCustomPrompt="1"/>
          </p:nvPr>
        </p:nvSpPr>
        <p:spPr>
          <a:xfrm>
            <a:off x="693737" y="1920240"/>
            <a:ext cx="4698964" cy="4029710"/>
          </a:xfrm>
        </p:spPr>
        <p:txBody>
          <a:bodyPr/>
          <a:lstStyle>
            <a:lvl1pPr>
              <a:lnSpc>
                <a:spcPct val="95000"/>
              </a:lnSpc>
              <a:defRPr sz="2200">
                <a:solidFill>
                  <a:srgbClr val="E1E0DC"/>
                </a:solidFill>
              </a:defRPr>
            </a:lvl1pPr>
            <a:lvl2pPr>
              <a:lnSpc>
                <a:spcPct val="95000"/>
              </a:lnSpc>
              <a:defRPr sz="2200">
                <a:solidFill>
                  <a:srgbClr val="E1E0DC"/>
                </a:solidFill>
              </a:defRPr>
            </a:lvl2pPr>
            <a:lvl3pPr>
              <a:lnSpc>
                <a:spcPct val="95000"/>
              </a:lnSpc>
              <a:defRPr sz="2200">
                <a:solidFill>
                  <a:srgbClr val="E1E0DC"/>
                </a:solidFill>
              </a:defRPr>
            </a:lvl3pPr>
            <a:lvl4pPr>
              <a:lnSpc>
                <a:spcPct val="95000"/>
              </a:lnSpc>
              <a:defRPr sz="2200">
                <a:solidFill>
                  <a:srgbClr val="E1E0DC"/>
                </a:solidFill>
              </a:defRPr>
            </a:lvl4pPr>
            <a:lvl5pPr>
              <a:lnSpc>
                <a:spcPct val="95000"/>
              </a:lnSpc>
              <a:defRPr sz="2200">
                <a:solidFill>
                  <a:srgbClr val="E1E0DC"/>
                </a:solidFill>
              </a:defRPr>
            </a:lvl5pPr>
            <a:lvl6pPr>
              <a:lnSpc>
                <a:spcPct val="95000"/>
              </a:lnSpc>
              <a:defRPr sz="1800">
                <a:solidFill>
                  <a:srgbClr val="E1E0DC"/>
                </a:solidFill>
              </a:defRPr>
            </a:lvl6pPr>
            <a:lvl7pPr>
              <a:lnSpc>
                <a:spcPct val="95000"/>
              </a:lnSpc>
              <a:defRPr sz="1800">
                <a:solidFill>
                  <a:srgbClr val="E1E0DC"/>
                </a:solidFill>
              </a:defRPr>
            </a:lvl7pPr>
            <a:lvl8pPr>
              <a:lnSpc>
                <a:spcPct val="95000"/>
              </a:lnSpc>
              <a:defRPr sz="1800">
                <a:solidFill>
                  <a:srgbClr val="E1E0DC"/>
                </a:solidFill>
              </a:defRPr>
            </a:lvl8pPr>
            <a:lvl9pPr>
              <a:lnSpc>
                <a:spcPct val="95000"/>
              </a:lnSpc>
              <a:defRPr sz="1800">
                <a:solidFill>
                  <a:srgbClr val="E1E0DC"/>
                </a:solidFill>
              </a:defRPr>
            </a:lvl9pPr>
          </a:lstStyle>
          <a:p>
            <a:pPr lvl="0"/>
            <a:r>
              <a:rPr lang="en-GB" dirty="0"/>
              <a:t>Click to add chart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9" name="Picture Placeholder 3"/>
          <p:cNvSpPr>
            <a:spLocks noGrp="1"/>
          </p:cNvSpPr>
          <p:nvPr>
            <p:ph type="pic" sz="quarter" idx="14" hasCustomPrompt="1"/>
          </p:nvPr>
        </p:nvSpPr>
        <p:spPr>
          <a:xfrm>
            <a:off x="6094800" y="0"/>
            <a:ext cx="6094413" cy="6858000"/>
          </a:xfrm>
          <a:solidFill>
            <a:schemeClr val="bg1">
              <a:lumMod val="7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p>
        </p:txBody>
      </p:sp>
      <p:sp>
        <p:nvSpPr>
          <p:cNvPr id="3" name="Date Placeholder 2"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4" name="FLD_Footer" hidden="1"/>
          <p:cNvSpPr>
            <a:spLocks noGrp="1"/>
          </p:cNvSpPr>
          <p:nvPr>
            <p:ph type="ftr" sz="quarter" idx="11"/>
          </p:nvPr>
        </p:nvSpPr>
        <p:spPr>
          <a:xfrm>
            <a:off x="0" y="6912000"/>
            <a:ext cx="0" cy="0"/>
          </a:xfrm>
        </p:spPr>
        <p:txBody>
          <a:bodyPr/>
          <a:lstStyle>
            <a:lvl1pPr>
              <a:defRPr sz="100">
                <a:noFill/>
              </a:defRPr>
            </a:lvl1pPr>
          </a:lstStyle>
          <a:p>
            <a:endParaRPr lang="en-GB" dirty="0"/>
          </a:p>
        </p:txBody>
      </p:sp>
      <p:sp>
        <p:nvSpPr>
          <p:cNvPr id="5" name="Slide Number Placeholder 4" hidden="1"/>
          <p:cNvSpPr>
            <a:spLocks noGrp="1"/>
          </p:cNvSpPr>
          <p:nvPr>
            <p:ph type="sldNum" sz="quarter" idx="12"/>
          </p:nvPr>
        </p:nvSpPr>
        <p:spPr>
          <a:xfrm>
            <a:off x="0" y="6912000"/>
            <a:ext cx="0" cy="0"/>
          </a:xfrm>
        </p:spPr>
        <p:txBody>
          <a:bodyPr/>
          <a:lstStyle>
            <a:lvl1pPr>
              <a:defRPr sz="100">
                <a:noFill/>
              </a:defRPr>
            </a:lvl1pPr>
          </a:lstStyle>
          <a:p>
            <a:fld id="{45D37B1E-C366-494F-A587-962AD9AABC83}" type="slidenum">
              <a:rPr lang="en-GB" smtClean="0"/>
              <a:pPr/>
              <a:t>‹#›</a:t>
            </a:fld>
            <a:endParaRPr lang="en-GB" dirty="0"/>
          </a:p>
        </p:txBody>
      </p:sp>
      <p:sp>
        <p:nvSpPr>
          <p:cNvPr id="6" name="Title 5"/>
          <p:cNvSpPr>
            <a:spLocks noGrp="1"/>
          </p:cNvSpPr>
          <p:nvPr>
            <p:ph type="title" hasCustomPrompt="1"/>
          </p:nvPr>
        </p:nvSpPr>
        <p:spPr>
          <a:xfrm>
            <a:off x="656568" y="391028"/>
            <a:ext cx="4736133" cy="1285875"/>
          </a:xfrm>
        </p:spPr>
        <p:txBody>
          <a:bodyPr/>
          <a:lstStyle>
            <a:lvl1pPr>
              <a:defRPr>
                <a:solidFill>
                  <a:srgbClr val="E1E0DC"/>
                </a:solidFill>
              </a:defRPr>
            </a:lvl1pPr>
          </a:lstStyle>
          <a:p>
            <a:r>
              <a:rPr lang="en-GB" dirty="0"/>
              <a:t>Click to add title in max 2 lines</a:t>
            </a:r>
          </a:p>
        </p:txBody>
      </p:sp>
      <p:sp>
        <p:nvSpPr>
          <p:cNvPr id="12" name="Freeform 5">
            <a:extLst>
              <a:ext uri="{FF2B5EF4-FFF2-40B4-BE49-F238E27FC236}">
                <a16:creationId xmlns:a16="http://schemas.microsoft.com/office/drawing/2014/main" id="{5AA704D2-D027-4658-A826-FAB1C18B701F}"/>
              </a:ext>
            </a:extLst>
          </p:cNvPr>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E1E0DC"/>
          </a:solidFill>
          <a:ln>
            <a:noFill/>
          </a:ln>
          <a:extLst/>
        </p:spPr>
        <p:txBody>
          <a:bodyPr vert="horz" wrap="square" lIns="91440" tIns="45720" rIns="91440" bIns="45720" numCol="1" anchor="t" anchorCtr="0" compatLnSpc="1">
            <a:prstTxWarp prst="textNoShape">
              <a:avLst/>
            </a:prstTxWarp>
          </a:bodyPr>
          <a:lstStyle/>
          <a:p>
            <a:r>
              <a:rPr lang="en-GB" dirty="0"/>
              <a:t> </a:t>
            </a:r>
          </a:p>
        </p:txBody>
      </p:sp>
    </p:spTree>
    <p:extLst>
      <p:ext uri="{BB962C8B-B14F-4D97-AF65-F5344CB8AC3E}">
        <p14:creationId xmlns:p14="http://schemas.microsoft.com/office/powerpoint/2010/main" val="918649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image I">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5086955" cy="1285875"/>
          </a:xfrm>
        </p:spPr>
        <p:txBody>
          <a:bodyPr/>
          <a:lstStyle>
            <a:lvl1pPr>
              <a:defRPr baseline="0">
                <a:solidFill>
                  <a:srgbClr val="F42941"/>
                </a:solidFill>
              </a:defRPr>
            </a:lvl1pPr>
          </a:lstStyle>
          <a:p>
            <a:r>
              <a:rPr lang="en-GB" dirty="0"/>
              <a:t>Click to add title in max 2 lines</a:t>
            </a:r>
          </a:p>
        </p:txBody>
      </p:sp>
      <p:sp>
        <p:nvSpPr>
          <p:cNvPr id="10" name="Text Placeholder 2"/>
          <p:cNvSpPr>
            <a:spLocks noGrp="1"/>
          </p:cNvSpPr>
          <p:nvPr>
            <p:ph type="body" sz="quarter" idx="15" hasCustomPrompt="1"/>
          </p:nvPr>
        </p:nvSpPr>
        <p:spPr>
          <a:xfrm>
            <a:off x="693738" y="2417762"/>
            <a:ext cx="5050653" cy="35321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9" name="Picture Placeholder 3"/>
          <p:cNvSpPr>
            <a:spLocks noGrp="1"/>
          </p:cNvSpPr>
          <p:nvPr>
            <p:ph type="pic" sz="quarter" idx="14" hasCustomPrompt="1"/>
          </p:nvPr>
        </p:nvSpPr>
        <p:spPr>
          <a:xfrm>
            <a:off x="6094800" y="0"/>
            <a:ext cx="6094413" cy="6858000"/>
          </a:xfrm>
          <a:solidFill>
            <a:schemeClr val="bg1">
              <a:lumMod val="8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p>
        </p:txBody>
      </p:sp>
      <p:sp>
        <p:nvSpPr>
          <p:cNvPr id="2" name="Date Placeholder 1" hidden="1"/>
          <p:cNvSpPr>
            <a:spLocks noGrp="1"/>
          </p:cNvSpPr>
          <p:nvPr>
            <p:ph type="dt" sz="half" idx="16"/>
          </p:nvPr>
        </p:nvSpPr>
        <p:spPr>
          <a:xfrm>
            <a:off x="0" y="6912000"/>
            <a:ext cx="0" cy="0"/>
          </a:xfrm>
        </p:spPr>
        <p:txBody>
          <a:bodyPr/>
          <a:lstStyle>
            <a:lvl1pPr>
              <a:defRPr sz="100">
                <a:noFill/>
              </a:defRPr>
            </a:lvl1pPr>
          </a:lstStyle>
          <a:p>
            <a:endParaRPr lang="en-GB" dirty="0"/>
          </a:p>
        </p:txBody>
      </p:sp>
      <p:sp>
        <p:nvSpPr>
          <p:cNvPr id="7" name="FLD_Footer"/>
          <p:cNvSpPr>
            <a:spLocks noGrp="1"/>
          </p:cNvSpPr>
          <p:nvPr>
            <p:ph type="ftr" sz="quarter" idx="17"/>
          </p:nvPr>
        </p:nvSpPr>
        <p:spPr/>
        <p:txBody>
          <a:bodyPr/>
          <a:lstStyle>
            <a:lvl1pPr>
              <a:defRPr>
                <a:solidFill>
                  <a:srgbClr val="F42941"/>
                </a:solidFill>
              </a:defRPr>
            </a:lvl1pPr>
          </a:lstStyle>
          <a:p>
            <a:endParaRPr lang="en-GB" dirty="0"/>
          </a:p>
        </p:txBody>
      </p:sp>
      <p:sp>
        <p:nvSpPr>
          <p:cNvPr id="8" name="Slide Number Placeholder 7"/>
          <p:cNvSpPr>
            <a:spLocks noGrp="1"/>
          </p:cNvSpPr>
          <p:nvPr>
            <p:ph type="sldNum" sz="quarter" idx="18"/>
          </p:nvPr>
        </p:nvSpPr>
        <p:spPr/>
        <p:txBody>
          <a:bodyPr/>
          <a:lstStyle>
            <a:lvl1pPr>
              <a:defRPr>
                <a:solidFill>
                  <a:srgbClr val="F42941"/>
                </a:solidFill>
              </a:defRPr>
            </a:lvl1pPr>
          </a:lstStyle>
          <a:p>
            <a:fld id="{45D37B1E-C366-494F-A587-962AD9AABC83}" type="slidenum">
              <a:rPr lang="en-GB" smtClean="0"/>
              <a:pPr/>
              <a:t>‹#›</a:t>
            </a:fld>
            <a:endParaRPr lang="en-GB" dirty="0"/>
          </a:p>
        </p:txBody>
      </p:sp>
    </p:spTree>
    <p:extLst>
      <p:ext uri="{BB962C8B-B14F-4D97-AF65-F5344CB8AC3E}">
        <p14:creationId xmlns:p14="http://schemas.microsoft.com/office/powerpoint/2010/main" val="31761051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image II">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7795777" cy="1285875"/>
          </a:xfrm>
        </p:spPr>
        <p:txBody>
          <a:bodyPr/>
          <a:lstStyle>
            <a:lvl1pPr>
              <a:defRPr baseline="0">
                <a:solidFill>
                  <a:srgbClr val="F42941"/>
                </a:solidFill>
              </a:defRPr>
            </a:lvl1pPr>
          </a:lstStyle>
          <a:p>
            <a:r>
              <a:rPr lang="en-GB" dirty="0"/>
              <a:t>Click to add title in max 2 lines</a:t>
            </a:r>
          </a:p>
        </p:txBody>
      </p:sp>
      <p:sp>
        <p:nvSpPr>
          <p:cNvPr id="10" name="Text Placeholder 2"/>
          <p:cNvSpPr>
            <a:spLocks noGrp="1"/>
          </p:cNvSpPr>
          <p:nvPr>
            <p:ph type="body" sz="quarter" idx="15" hasCustomPrompt="1"/>
          </p:nvPr>
        </p:nvSpPr>
        <p:spPr>
          <a:xfrm>
            <a:off x="693738" y="2417762"/>
            <a:ext cx="7740144" cy="35321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9" name="Picture Placeholder 3"/>
          <p:cNvSpPr>
            <a:spLocks noGrp="1"/>
          </p:cNvSpPr>
          <p:nvPr>
            <p:ph type="pic" sz="quarter" idx="14" hasCustomPrompt="1"/>
          </p:nvPr>
        </p:nvSpPr>
        <p:spPr>
          <a:xfrm>
            <a:off x="8794750" y="0"/>
            <a:ext cx="3394463" cy="6858000"/>
          </a:xfrm>
          <a:solidFill>
            <a:schemeClr val="bg1">
              <a:lumMod val="85000"/>
            </a:schemeClr>
          </a:solidFill>
        </p:spPr>
        <p:txBody>
          <a:bodyPr tIns="1440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p>
        </p:txBody>
      </p:sp>
      <p:sp>
        <p:nvSpPr>
          <p:cNvPr id="2" name="Date Placeholder 1" hidden="1"/>
          <p:cNvSpPr>
            <a:spLocks noGrp="1"/>
          </p:cNvSpPr>
          <p:nvPr>
            <p:ph type="dt" sz="half" idx="16"/>
          </p:nvPr>
        </p:nvSpPr>
        <p:spPr>
          <a:xfrm>
            <a:off x="0" y="6912000"/>
            <a:ext cx="0" cy="0"/>
          </a:xfrm>
        </p:spPr>
        <p:txBody>
          <a:bodyPr/>
          <a:lstStyle>
            <a:lvl1pPr>
              <a:defRPr sz="100">
                <a:noFill/>
              </a:defRPr>
            </a:lvl1pPr>
          </a:lstStyle>
          <a:p>
            <a:endParaRPr lang="en-GB" dirty="0"/>
          </a:p>
        </p:txBody>
      </p:sp>
      <p:sp>
        <p:nvSpPr>
          <p:cNvPr id="7" name="FLD_Footer"/>
          <p:cNvSpPr>
            <a:spLocks noGrp="1"/>
          </p:cNvSpPr>
          <p:nvPr>
            <p:ph type="ftr" sz="quarter" idx="17"/>
          </p:nvPr>
        </p:nvSpPr>
        <p:spPr/>
        <p:txBody>
          <a:bodyPr/>
          <a:lstStyle>
            <a:lvl1pPr>
              <a:defRPr>
                <a:solidFill>
                  <a:srgbClr val="F42941"/>
                </a:solidFill>
              </a:defRPr>
            </a:lvl1pPr>
          </a:lstStyle>
          <a:p>
            <a:endParaRPr lang="en-GB" dirty="0"/>
          </a:p>
        </p:txBody>
      </p:sp>
      <p:sp>
        <p:nvSpPr>
          <p:cNvPr id="8" name="Slide Number Placeholder 7"/>
          <p:cNvSpPr>
            <a:spLocks noGrp="1"/>
          </p:cNvSpPr>
          <p:nvPr>
            <p:ph type="sldNum" sz="quarter" idx="18"/>
          </p:nvPr>
        </p:nvSpPr>
        <p:spPr/>
        <p:txBody>
          <a:bodyPr/>
          <a:lstStyle>
            <a:lvl1pPr>
              <a:defRPr>
                <a:solidFill>
                  <a:srgbClr val="F42941"/>
                </a:solidFill>
              </a:defRPr>
            </a:lvl1pPr>
          </a:lstStyle>
          <a:p>
            <a:fld id="{45D37B1E-C366-494F-A587-962AD9AABC83}" type="slidenum">
              <a:rPr lang="en-GB" smtClean="0"/>
              <a:pPr/>
              <a:t>‹#›</a:t>
            </a:fld>
            <a:endParaRPr lang="en-GB" dirty="0"/>
          </a:p>
        </p:txBody>
      </p:sp>
    </p:spTree>
    <p:extLst>
      <p:ext uri="{BB962C8B-B14F-4D97-AF65-F5344CB8AC3E}">
        <p14:creationId xmlns:p14="http://schemas.microsoft.com/office/powerpoint/2010/main" val="451980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two image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5086955" cy="1285875"/>
          </a:xfrm>
        </p:spPr>
        <p:txBody>
          <a:bodyPr/>
          <a:lstStyle>
            <a:lvl1pPr>
              <a:defRPr baseline="0">
                <a:solidFill>
                  <a:srgbClr val="F42941"/>
                </a:solidFill>
              </a:defRPr>
            </a:lvl1pPr>
          </a:lstStyle>
          <a:p>
            <a:r>
              <a:rPr lang="en-GB" dirty="0"/>
              <a:t>Click to add title in max 2 lines</a:t>
            </a:r>
          </a:p>
        </p:txBody>
      </p:sp>
      <p:sp>
        <p:nvSpPr>
          <p:cNvPr id="10" name="Text Placeholder 2"/>
          <p:cNvSpPr>
            <a:spLocks noGrp="1"/>
          </p:cNvSpPr>
          <p:nvPr>
            <p:ph type="body" sz="quarter" idx="15" hasCustomPrompt="1"/>
          </p:nvPr>
        </p:nvSpPr>
        <p:spPr>
          <a:xfrm>
            <a:off x="693738" y="2417762"/>
            <a:ext cx="5050653" cy="35321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9" name="Picture Placeholder 3"/>
          <p:cNvSpPr>
            <a:spLocks noGrp="1"/>
          </p:cNvSpPr>
          <p:nvPr>
            <p:ph type="pic" sz="quarter" idx="14" hasCustomPrompt="1"/>
          </p:nvPr>
        </p:nvSpPr>
        <p:spPr>
          <a:xfrm>
            <a:off x="6094800" y="0"/>
            <a:ext cx="6094413" cy="3425825"/>
          </a:xfrm>
          <a:solidFill>
            <a:schemeClr val="bg1">
              <a:lumMod val="9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p>
        </p:txBody>
      </p:sp>
      <p:sp>
        <p:nvSpPr>
          <p:cNvPr id="11" name="Picture Placeholder 4"/>
          <p:cNvSpPr>
            <a:spLocks noGrp="1"/>
          </p:cNvSpPr>
          <p:nvPr>
            <p:ph type="pic" sz="quarter" idx="16" hasCustomPrompt="1"/>
          </p:nvPr>
        </p:nvSpPr>
        <p:spPr>
          <a:xfrm>
            <a:off x="6094800" y="3425824"/>
            <a:ext cx="6094413" cy="3432175"/>
          </a:xfrm>
          <a:solidFill>
            <a:schemeClr val="bg1">
              <a:lumMod val="8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p>
        </p:txBody>
      </p:sp>
      <p:sp>
        <p:nvSpPr>
          <p:cNvPr id="2" name="Date Placeholder 1" hidden="1"/>
          <p:cNvSpPr>
            <a:spLocks noGrp="1"/>
          </p:cNvSpPr>
          <p:nvPr>
            <p:ph type="dt" sz="half" idx="17"/>
          </p:nvPr>
        </p:nvSpPr>
        <p:spPr>
          <a:xfrm>
            <a:off x="0" y="6912000"/>
            <a:ext cx="0" cy="0"/>
          </a:xfrm>
        </p:spPr>
        <p:txBody>
          <a:bodyPr/>
          <a:lstStyle>
            <a:lvl1pPr>
              <a:defRPr sz="100">
                <a:solidFill>
                  <a:schemeClr val="bg1"/>
                </a:solidFill>
              </a:defRPr>
            </a:lvl1pPr>
          </a:lstStyle>
          <a:p>
            <a:endParaRPr lang="en-GB" dirty="0"/>
          </a:p>
        </p:txBody>
      </p:sp>
      <p:sp>
        <p:nvSpPr>
          <p:cNvPr id="7" name="FLD_Footer"/>
          <p:cNvSpPr>
            <a:spLocks noGrp="1"/>
          </p:cNvSpPr>
          <p:nvPr>
            <p:ph type="ftr" sz="quarter" idx="18"/>
          </p:nvPr>
        </p:nvSpPr>
        <p:spPr/>
        <p:txBody>
          <a:bodyPr/>
          <a:lstStyle>
            <a:lvl1pPr>
              <a:defRPr>
                <a:solidFill>
                  <a:srgbClr val="F42941"/>
                </a:solidFill>
              </a:defRPr>
            </a:lvl1pPr>
          </a:lstStyle>
          <a:p>
            <a:endParaRPr lang="en-GB" dirty="0"/>
          </a:p>
        </p:txBody>
      </p:sp>
      <p:sp>
        <p:nvSpPr>
          <p:cNvPr id="8" name="Slide Number Placeholder 7"/>
          <p:cNvSpPr>
            <a:spLocks noGrp="1"/>
          </p:cNvSpPr>
          <p:nvPr>
            <p:ph type="sldNum" sz="quarter" idx="19"/>
          </p:nvPr>
        </p:nvSpPr>
        <p:spPr/>
        <p:txBody>
          <a:bodyPr/>
          <a:lstStyle>
            <a:lvl1pPr>
              <a:defRPr>
                <a:solidFill>
                  <a:srgbClr val="F42941"/>
                </a:solidFill>
              </a:defRPr>
            </a:lvl1pPr>
          </a:lstStyle>
          <a:p>
            <a:fld id="{45D37B1E-C366-494F-A587-962AD9AABC83}" type="slidenum">
              <a:rPr lang="en-GB" smtClean="0"/>
              <a:pPr/>
              <a:t>‹#›</a:t>
            </a:fld>
            <a:endParaRPr lang="en-GB" dirty="0"/>
          </a:p>
        </p:txBody>
      </p:sp>
    </p:spTree>
    <p:extLst>
      <p:ext uri="{BB962C8B-B14F-4D97-AF65-F5344CB8AC3E}">
        <p14:creationId xmlns:p14="http://schemas.microsoft.com/office/powerpoint/2010/main" val="4716784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three image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5086955" cy="1285875"/>
          </a:xfrm>
        </p:spPr>
        <p:txBody>
          <a:bodyPr/>
          <a:lstStyle>
            <a:lvl1pPr>
              <a:defRPr baseline="0">
                <a:solidFill>
                  <a:srgbClr val="F42941"/>
                </a:solidFill>
              </a:defRPr>
            </a:lvl1pPr>
          </a:lstStyle>
          <a:p>
            <a:r>
              <a:rPr lang="en-GB" dirty="0"/>
              <a:t>Click to add title in max 2 lines</a:t>
            </a:r>
          </a:p>
        </p:txBody>
      </p:sp>
      <p:sp>
        <p:nvSpPr>
          <p:cNvPr id="10" name="Text Placeholder 2"/>
          <p:cNvSpPr>
            <a:spLocks noGrp="1"/>
          </p:cNvSpPr>
          <p:nvPr>
            <p:ph type="body" sz="quarter" idx="15" hasCustomPrompt="1"/>
          </p:nvPr>
        </p:nvSpPr>
        <p:spPr>
          <a:xfrm>
            <a:off x="693738" y="2417762"/>
            <a:ext cx="5050653" cy="35321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9" name="Picture Placeholder 3"/>
          <p:cNvSpPr>
            <a:spLocks noGrp="1"/>
          </p:cNvSpPr>
          <p:nvPr>
            <p:ph type="pic" sz="quarter" idx="14" hasCustomPrompt="1"/>
          </p:nvPr>
        </p:nvSpPr>
        <p:spPr>
          <a:xfrm>
            <a:off x="6094800" y="0"/>
            <a:ext cx="6094413" cy="3425825"/>
          </a:xfrm>
          <a:solidFill>
            <a:schemeClr val="bg1">
              <a:lumMod val="9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p>
        </p:txBody>
      </p:sp>
      <p:sp>
        <p:nvSpPr>
          <p:cNvPr id="11" name="Picture Placeholder 4"/>
          <p:cNvSpPr>
            <a:spLocks noGrp="1"/>
          </p:cNvSpPr>
          <p:nvPr>
            <p:ph type="pic" sz="quarter" idx="16" hasCustomPrompt="1"/>
          </p:nvPr>
        </p:nvSpPr>
        <p:spPr>
          <a:xfrm>
            <a:off x="6094801" y="3425823"/>
            <a:ext cx="2699950" cy="3434400"/>
          </a:xfrm>
          <a:solidFill>
            <a:schemeClr val="bg1">
              <a:lumMod val="85000"/>
            </a:schemeClr>
          </a:solidFill>
        </p:spPr>
        <p:txBody>
          <a:bodyPr tIns="1440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p>
        </p:txBody>
      </p:sp>
      <p:sp>
        <p:nvSpPr>
          <p:cNvPr id="13" name="Picture Placeholder 5"/>
          <p:cNvSpPr>
            <a:spLocks noGrp="1"/>
          </p:cNvSpPr>
          <p:nvPr>
            <p:ph type="pic" sz="quarter" idx="17" hasCustomPrompt="1"/>
          </p:nvPr>
        </p:nvSpPr>
        <p:spPr>
          <a:xfrm>
            <a:off x="8794751" y="3425823"/>
            <a:ext cx="3394462" cy="3434400"/>
          </a:xfrm>
          <a:solidFill>
            <a:schemeClr val="bg1">
              <a:lumMod val="75000"/>
            </a:schemeClr>
          </a:solidFill>
        </p:spPr>
        <p:txBody>
          <a:bodyPr tIns="1440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p>
        </p:txBody>
      </p:sp>
      <p:sp>
        <p:nvSpPr>
          <p:cNvPr id="2" name="Date Placeholder 1" hidden="1"/>
          <p:cNvSpPr>
            <a:spLocks noGrp="1"/>
          </p:cNvSpPr>
          <p:nvPr>
            <p:ph type="dt" sz="half" idx="18"/>
          </p:nvPr>
        </p:nvSpPr>
        <p:spPr>
          <a:xfrm>
            <a:off x="0" y="6912000"/>
            <a:ext cx="0" cy="0"/>
          </a:xfrm>
        </p:spPr>
        <p:txBody>
          <a:bodyPr/>
          <a:lstStyle>
            <a:lvl1pPr>
              <a:defRPr sz="100">
                <a:noFill/>
              </a:defRPr>
            </a:lvl1pPr>
          </a:lstStyle>
          <a:p>
            <a:endParaRPr lang="en-GB" dirty="0"/>
          </a:p>
        </p:txBody>
      </p:sp>
      <p:sp>
        <p:nvSpPr>
          <p:cNvPr id="7" name="FLD_Footer"/>
          <p:cNvSpPr>
            <a:spLocks noGrp="1"/>
          </p:cNvSpPr>
          <p:nvPr>
            <p:ph type="ftr" sz="quarter" idx="19"/>
          </p:nvPr>
        </p:nvSpPr>
        <p:spPr/>
        <p:txBody>
          <a:bodyPr/>
          <a:lstStyle>
            <a:lvl1pPr>
              <a:defRPr>
                <a:solidFill>
                  <a:srgbClr val="F42941"/>
                </a:solidFill>
              </a:defRPr>
            </a:lvl1pPr>
          </a:lstStyle>
          <a:p>
            <a:endParaRPr lang="en-GB" dirty="0"/>
          </a:p>
        </p:txBody>
      </p:sp>
      <p:sp>
        <p:nvSpPr>
          <p:cNvPr id="8" name="Slide Number Placeholder 7"/>
          <p:cNvSpPr>
            <a:spLocks noGrp="1"/>
          </p:cNvSpPr>
          <p:nvPr>
            <p:ph type="sldNum" sz="quarter" idx="20"/>
          </p:nvPr>
        </p:nvSpPr>
        <p:spPr/>
        <p:txBody>
          <a:bodyPr/>
          <a:lstStyle>
            <a:lvl1pPr>
              <a:defRPr>
                <a:solidFill>
                  <a:srgbClr val="F42941"/>
                </a:solidFill>
              </a:defRPr>
            </a:lvl1pPr>
          </a:lstStyle>
          <a:p>
            <a:fld id="{45D37B1E-C366-494F-A587-962AD9AABC83}" type="slidenum">
              <a:rPr lang="en-GB" smtClean="0"/>
              <a:pPr/>
              <a:t>‹#›</a:t>
            </a:fld>
            <a:endParaRPr lang="en-GB" dirty="0"/>
          </a:p>
        </p:txBody>
      </p:sp>
    </p:spTree>
    <p:extLst>
      <p:ext uri="{BB962C8B-B14F-4D97-AF65-F5344CB8AC3E}">
        <p14:creationId xmlns:p14="http://schemas.microsoft.com/office/powerpoint/2010/main" val="6367684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12"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p>
        </p:txBody>
      </p:sp>
      <p:sp>
        <p:nvSpPr>
          <p:cNvPr id="8" name="Picture Placeholder 1"/>
          <p:cNvSpPr>
            <a:spLocks noGrp="1"/>
          </p:cNvSpPr>
          <p:nvPr>
            <p:ph type="pic" sz="quarter" idx="13" hasCustomPrompt="1"/>
          </p:nvPr>
        </p:nvSpPr>
        <p:spPr>
          <a:xfrm>
            <a:off x="-1" y="0"/>
            <a:ext cx="12189601" cy="6858000"/>
          </a:xfrm>
          <a:solidFill>
            <a:srgbClr val="F2F2F2"/>
          </a:solidFill>
        </p:spPr>
        <p:txBody>
          <a:bodyPr tIns="972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p>
        </p:txBody>
      </p:sp>
      <p:sp>
        <p:nvSpPr>
          <p:cNvPr id="6" name="Title 5"/>
          <p:cNvSpPr>
            <a:spLocks noGrp="1"/>
          </p:cNvSpPr>
          <p:nvPr>
            <p:ph type="title" hasCustomPrompt="1"/>
          </p:nvPr>
        </p:nvSpPr>
        <p:spPr>
          <a:xfrm>
            <a:off x="656568" y="391028"/>
            <a:ext cx="5437845" cy="1346332"/>
          </a:xfrm>
        </p:spPr>
        <p:txBody>
          <a:bodyPr/>
          <a:lstStyle>
            <a:lvl1pPr>
              <a:defRPr baseline="0">
                <a:solidFill>
                  <a:schemeClr val="bg1"/>
                </a:solidFill>
              </a:defRPr>
            </a:lvl1pPr>
          </a:lstStyle>
          <a:p>
            <a:r>
              <a:rPr lang="en-GB" dirty="0"/>
              <a:t>Click to add title</a:t>
            </a:r>
          </a:p>
        </p:txBody>
      </p:sp>
      <p:sp>
        <p:nvSpPr>
          <p:cNvPr id="2" name="Date Placeholder 1" hidden="1"/>
          <p:cNvSpPr>
            <a:spLocks noGrp="1"/>
          </p:cNvSpPr>
          <p:nvPr>
            <p:ph type="dt" sz="half" idx="14"/>
          </p:nvPr>
        </p:nvSpPr>
        <p:spPr>
          <a:xfrm>
            <a:off x="0" y="6912000"/>
            <a:ext cx="0" cy="0"/>
          </a:xfrm>
        </p:spPr>
        <p:txBody>
          <a:bodyPr/>
          <a:lstStyle>
            <a:lvl1pPr>
              <a:defRPr sz="100">
                <a:noFill/>
              </a:defRPr>
            </a:lvl1pPr>
          </a:lstStyle>
          <a:p>
            <a:endParaRPr lang="en-GB" dirty="0"/>
          </a:p>
        </p:txBody>
      </p:sp>
      <p:sp>
        <p:nvSpPr>
          <p:cNvPr id="7" name="FLD_Footer"/>
          <p:cNvSpPr>
            <a:spLocks noGrp="1"/>
          </p:cNvSpPr>
          <p:nvPr>
            <p:ph type="ftr" sz="quarter" idx="15"/>
          </p:nvPr>
        </p:nvSpPr>
        <p:spPr>
          <a:xfrm>
            <a:off x="0" y="6912000"/>
            <a:ext cx="0" cy="0"/>
          </a:xfrm>
        </p:spPr>
        <p:txBody>
          <a:bodyPr/>
          <a:lstStyle>
            <a:lvl1pPr>
              <a:defRPr>
                <a:noFill/>
              </a:defRPr>
            </a:lvl1pPr>
          </a:lstStyle>
          <a:p>
            <a:endParaRPr lang="en-GB" dirty="0"/>
          </a:p>
        </p:txBody>
      </p:sp>
      <p:sp>
        <p:nvSpPr>
          <p:cNvPr id="9" name="Slide Number Placeholder 8"/>
          <p:cNvSpPr>
            <a:spLocks noGrp="1"/>
          </p:cNvSpPr>
          <p:nvPr>
            <p:ph type="sldNum" sz="quarter" idx="16"/>
          </p:nvPr>
        </p:nvSpPr>
        <p:spPr/>
        <p:txBody>
          <a:bodyPr/>
          <a:lstStyle>
            <a:lvl1pPr>
              <a:defRPr>
                <a:solidFill>
                  <a:srgbClr val="E1E0DC"/>
                </a:solidFill>
              </a:defRPr>
            </a:lvl1pPr>
          </a:lstStyle>
          <a:p>
            <a:fld id="{45D37B1E-C366-494F-A587-962AD9AABC83}" type="slidenum">
              <a:rPr lang="en-GB" smtClean="0"/>
              <a:pPr/>
              <a:t>‹#›</a:t>
            </a:fld>
            <a:endParaRPr lang="en-GB" dirty="0"/>
          </a:p>
        </p:txBody>
      </p:sp>
    </p:spTree>
    <p:extLst>
      <p:ext uri="{BB962C8B-B14F-4D97-AF65-F5344CB8AC3E}">
        <p14:creationId xmlns:p14="http://schemas.microsoft.com/office/powerpoint/2010/main" val="1757791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Background"/>
          <p:cNvSpPr/>
          <p:nvPr userDrawn="1"/>
        </p:nvSpPr>
        <p:spPr>
          <a:xfrm>
            <a:off x="0" y="0"/>
            <a:ext cx="121896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p>
        </p:txBody>
      </p:sp>
      <p:sp>
        <p:nvSpPr>
          <p:cNvPr id="2" name="Title 1"/>
          <p:cNvSpPr>
            <a:spLocks noGrp="1"/>
          </p:cNvSpPr>
          <p:nvPr>
            <p:ph type="title" hasCustomPrompt="1"/>
          </p:nvPr>
        </p:nvSpPr>
        <p:spPr>
          <a:xfrm>
            <a:off x="656568" y="391029"/>
            <a:ext cx="10836932" cy="1018671"/>
          </a:xfrm>
        </p:spPr>
        <p:txBody>
          <a:bodyPr/>
          <a:lstStyle>
            <a:lvl1pPr>
              <a:defRPr baseline="0"/>
            </a:lvl1pPr>
          </a:lstStyle>
          <a:p>
            <a:r>
              <a:rPr lang="en-GB" dirty="0"/>
              <a:t>Click to add title in max 1 line</a:t>
            </a:r>
          </a:p>
        </p:txBody>
      </p:sp>
      <p:sp>
        <p:nvSpPr>
          <p:cNvPr id="3" name="Date Placeholder 2" hidden="1"/>
          <p:cNvSpPr>
            <a:spLocks noGrp="1"/>
          </p:cNvSpPr>
          <p:nvPr>
            <p:ph type="dt" sz="half" idx="10"/>
          </p:nvPr>
        </p:nvSpPr>
        <p:spPr>
          <a:xfrm>
            <a:off x="0" y="6912000"/>
            <a:ext cx="0" cy="0"/>
          </a:xfrm>
        </p:spPr>
        <p:txBody>
          <a:bodyPr/>
          <a:lstStyle>
            <a:lvl1pPr>
              <a:defRPr sz="100">
                <a:solidFill>
                  <a:srgbClr val="ADCFF1"/>
                </a:solidFill>
              </a:defRPr>
            </a:lvl1pPr>
          </a:lstStyle>
          <a:p>
            <a:endParaRPr lang="en-GB" dirty="0"/>
          </a:p>
        </p:txBody>
      </p:sp>
      <p:sp>
        <p:nvSpPr>
          <p:cNvPr id="4" name="FLD_Footer"/>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a:pPr/>
              <a:t>‹#›</a:t>
            </a:fld>
            <a:endParaRPr lang="en-GB" dirty="0"/>
          </a:p>
        </p:txBody>
      </p:sp>
      <p:sp>
        <p:nvSpPr>
          <p:cNvPr id="8" name="Text Placeholder 7"/>
          <p:cNvSpPr>
            <a:spLocks noGrp="1"/>
          </p:cNvSpPr>
          <p:nvPr>
            <p:ph type="body" sz="quarter" idx="13" hasCustomPrompt="1"/>
          </p:nvPr>
        </p:nvSpPr>
        <p:spPr>
          <a:xfrm>
            <a:off x="693738" y="1361060"/>
            <a:ext cx="10799762" cy="4588890"/>
          </a:xfrm>
        </p:spPr>
        <p:txBody>
          <a:bodyPr/>
          <a:lstStyle>
            <a:lvl1pPr marL="594000" indent="-594000">
              <a:spcBef>
                <a:spcPts val="300"/>
              </a:spcBef>
              <a:defRPr sz="2800"/>
            </a:lvl1pPr>
            <a:lvl2pPr marL="846000">
              <a:defRPr sz="2200"/>
            </a:lvl2pPr>
          </a:lstStyle>
          <a:p>
            <a:pPr lvl="0"/>
            <a:r>
              <a:rPr lang="en-GB" dirty="0"/>
              <a:t>Click to add text</a:t>
            </a:r>
          </a:p>
        </p:txBody>
      </p:sp>
      <p:sp>
        <p:nvSpPr>
          <p:cNvPr id="10" name="Freeform 5">
            <a:extLst>
              <a:ext uri="{FF2B5EF4-FFF2-40B4-BE49-F238E27FC236}">
                <a16:creationId xmlns:a16="http://schemas.microsoft.com/office/drawing/2014/main" id="{C4447EA2-33D0-48C2-BF9C-59BD19EC06AD}"/>
              </a:ext>
            </a:extLst>
          </p:cNvPr>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F42941"/>
          </a:solidFill>
          <a:ln>
            <a:noFill/>
          </a:ln>
          <a:extLst/>
        </p:spPr>
        <p:txBody>
          <a:bodyPr vert="horz" wrap="square" lIns="91440" tIns="45720" rIns="91440" bIns="45720" numCol="1" anchor="t" anchorCtr="0" compatLnSpc="1">
            <a:prstTxWarp prst="textNoShape">
              <a:avLst/>
            </a:prstTxWarp>
          </a:bodyPr>
          <a:lstStyle/>
          <a:p>
            <a:r>
              <a:rPr lang="en-GB" dirty="0"/>
              <a:t> </a:t>
            </a:r>
          </a:p>
        </p:txBody>
      </p:sp>
      <p:pic>
        <p:nvPicPr>
          <p:cNvPr id="12" name="Wheel logo">
            <a:extLst>
              <a:ext uri="{FF2B5EF4-FFF2-40B4-BE49-F238E27FC236}">
                <a16:creationId xmlns:a16="http://schemas.microsoft.com/office/drawing/2014/main" id="{86F0553E-780C-462A-94C5-4DC16629AF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3566" y="6285492"/>
            <a:ext cx="322892" cy="322892"/>
          </a:xfrm>
          <a:prstGeom prst="rect">
            <a:avLst/>
          </a:prstGeom>
        </p:spPr>
      </p:pic>
      <p:cxnSp>
        <p:nvCxnSpPr>
          <p:cNvPr id="13" name="Straight Connector 12">
            <a:extLst>
              <a:ext uri="{FF2B5EF4-FFF2-40B4-BE49-F238E27FC236}">
                <a16:creationId xmlns:a16="http://schemas.microsoft.com/office/drawing/2014/main" id="{DE844EC5-E308-456C-93FD-7582F71FC46E}"/>
              </a:ext>
            </a:extLst>
          </p:cNvPr>
          <p:cNvCxnSpPr>
            <a:cxnSpLocks/>
          </p:cNvCxnSpPr>
          <p:nvPr userDrawn="1"/>
        </p:nvCxnSpPr>
        <p:spPr>
          <a:xfrm>
            <a:off x="1135505" y="6310724"/>
            <a:ext cx="0" cy="28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Generation 2030">
            <a:extLst>
              <a:ext uri="{FF2B5EF4-FFF2-40B4-BE49-F238E27FC236}">
                <a16:creationId xmlns:a16="http://schemas.microsoft.com/office/drawing/2014/main" id="{AE9D5700-6437-43F9-928E-6EEB9FFD10FD}"/>
              </a:ext>
            </a:extLst>
          </p:cNvPr>
          <p:cNvSpPr txBox="1"/>
          <p:nvPr userDrawn="1"/>
        </p:nvSpPr>
        <p:spPr>
          <a:xfrm flipH="1">
            <a:off x="1962150" y="6356350"/>
            <a:ext cx="1318260" cy="222501"/>
          </a:xfrm>
          <a:prstGeom prst="rect">
            <a:avLst/>
          </a:prstGeom>
          <a:noFill/>
        </p:spPr>
        <p:txBody>
          <a:bodyPr wrap="square" lIns="0" tIns="0" rIns="0" bIns="0" rtlCol="0" anchor="b" anchorCtr="0">
            <a:noAutofit/>
          </a:bodyPr>
          <a:lstStyle/>
          <a:p>
            <a:pPr algn="r"/>
            <a:r>
              <a:rPr lang="en-GB" sz="950" cap="all" baseline="0" dirty="0">
                <a:solidFill>
                  <a:srgbClr val="F42941"/>
                </a:solidFill>
              </a:rPr>
              <a:t>Generation 2030</a:t>
            </a:r>
          </a:p>
        </p:txBody>
      </p:sp>
    </p:spTree>
    <p:extLst>
      <p:ext uri="{BB962C8B-B14F-4D97-AF65-F5344CB8AC3E}">
        <p14:creationId xmlns:p14="http://schemas.microsoft.com/office/powerpoint/2010/main" val="23320025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siness card">
    <p:spTree>
      <p:nvGrpSpPr>
        <p:cNvPr id="1" name=""/>
        <p:cNvGrpSpPr/>
        <p:nvPr/>
      </p:nvGrpSpPr>
      <p:grpSpPr>
        <a:xfrm>
          <a:off x="0" y="0"/>
          <a:ext cx="0" cy="0"/>
          <a:chOff x="0" y="0"/>
          <a:chExt cx="0" cy="0"/>
        </a:xfrm>
      </p:grpSpPr>
      <p:sp>
        <p:nvSpPr>
          <p:cNvPr id="8" name="Background"/>
          <p:cNvSpPr/>
          <p:nvPr userDrawn="1"/>
        </p:nvSpPr>
        <p:spPr>
          <a:xfrm>
            <a:off x="0" y="0"/>
            <a:ext cx="121896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p>
        </p:txBody>
      </p:sp>
      <p:sp>
        <p:nvSpPr>
          <p:cNvPr id="3" name="Date Placeholder 2" hidden="1"/>
          <p:cNvSpPr>
            <a:spLocks noGrp="1"/>
          </p:cNvSpPr>
          <p:nvPr>
            <p:ph type="dt" sz="half" idx="10"/>
          </p:nvPr>
        </p:nvSpPr>
        <p:spPr>
          <a:xfrm>
            <a:off x="0" y="6912000"/>
            <a:ext cx="0" cy="0"/>
          </a:xfrm>
        </p:spPr>
        <p:txBody>
          <a:bodyPr/>
          <a:lstStyle>
            <a:lvl1pPr>
              <a:defRPr sz="100">
                <a:solidFill>
                  <a:schemeClr val="bg1"/>
                </a:solidFill>
              </a:defRPr>
            </a:lvl1pPr>
          </a:lstStyle>
          <a:p>
            <a:endParaRPr lang="en-GB" dirty="0"/>
          </a:p>
        </p:txBody>
      </p:sp>
      <p:sp>
        <p:nvSpPr>
          <p:cNvPr id="4" name="FLD_Footer"/>
          <p:cNvSpPr>
            <a:spLocks noGrp="1"/>
          </p:cNvSpPr>
          <p:nvPr>
            <p:ph type="ftr" sz="quarter" idx="11"/>
          </p:nvPr>
        </p:nvSpPr>
        <p:spPr/>
        <p:txBody>
          <a:bodyPr/>
          <a:lstStyle>
            <a:lvl1pPr>
              <a:defRPr>
                <a:solidFill>
                  <a:srgbClr val="F42941"/>
                </a:solidFill>
              </a:defRPr>
            </a:lvl1pPr>
          </a:lstStyle>
          <a:p>
            <a:endParaRPr lang="en-GB" dirty="0"/>
          </a:p>
        </p:txBody>
      </p:sp>
      <p:sp>
        <p:nvSpPr>
          <p:cNvPr id="5" name="Slide Number Placeholder 4"/>
          <p:cNvSpPr>
            <a:spLocks noGrp="1"/>
          </p:cNvSpPr>
          <p:nvPr>
            <p:ph type="sldNum" sz="quarter" idx="12"/>
          </p:nvPr>
        </p:nvSpPr>
        <p:spPr/>
        <p:txBody>
          <a:bodyPr/>
          <a:lstStyle>
            <a:lvl1pPr>
              <a:defRPr>
                <a:solidFill>
                  <a:srgbClr val="F42941"/>
                </a:solidFill>
              </a:defRPr>
            </a:lvl1pPr>
          </a:lstStyle>
          <a:p>
            <a:fld id="{45D37B1E-C366-494F-A587-962AD9AABC83}" type="slidenum">
              <a:rPr lang="en-GB" smtClean="0"/>
              <a:pPr/>
              <a:t>‹#›</a:t>
            </a:fld>
            <a:endParaRPr lang="en-GB" dirty="0"/>
          </a:p>
        </p:txBody>
      </p:sp>
      <p:sp>
        <p:nvSpPr>
          <p:cNvPr id="11" name="USR_Name"/>
          <p:cNvSpPr>
            <a:spLocks noGrp="1"/>
          </p:cNvSpPr>
          <p:nvPr>
            <p:ph type="body" sz="quarter" idx="13" hasCustomPrompt="1"/>
          </p:nvPr>
        </p:nvSpPr>
        <p:spPr>
          <a:xfrm>
            <a:off x="3394074" y="1915152"/>
            <a:ext cx="8099423" cy="601488"/>
          </a:xfrm>
        </p:spPr>
        <p:txBody>
          <a:bodyPr anchor="b" anchorCtr="0"/>
          <a:lstStyle>
            <a:lvl1pPr marL="0" indent="0">
              <a:buFontTx/>
              <a:buNone/>
              <a:defRPr sz="2800" b="1">
                <a:solidFill>
                  <a:srgbClr val="F42941"/>
                </a:solidFill>
              </a:defRPr>
            </a:lvl1pPr>
          </a:lstStyle>
          <a:p>
            <a:pPr lvl="0"/>
            <a:r>
              <a:rPr lang="en-GB" dirty="0"/>
              <a:t>Click to add name</a:t>
            </a:r>
          </a:p>
        </p:txBody>
      </p:sp>
      <p:sp>
        <p:nvSpPr>
          <p:cNvPr id="14" name="USR_Title"/>
          <p:cNvSpPr>
            <a:spLocks noGrp="1"/>
          </p:cNvSpPr>
          <p:nvPr>
            <p:ph type="body" sz="quarter" idx="14" hasCustomPrompt="1"/>
          </p:nvPr>
        </p:nvSpPr>
        <p:spPr>
          <a:xfrm>
            <a:off x="3394075" y="2630186"/>
            <a:ext cx="8099421" cy="445700"/>
          </a:xfrm>
        </p:spPr>
        <p:txBody>
          <a:bodyPr/>
          <a:lstStyle>
            <a:lvl1pPr marL="0" indent="0">
              <a:buNone/>
              <a:defRPr sz="2800">
                <a:solidFill>
                  <a:srgbClr val="F42941"/>
                </a:solidFill>
              </a:defRPr>
            </a:lvl1pPr>
          </a:lstStyle>
          <a:p>
            <a:pPr lvl="0"/>
            <a:r>
              <a:rPr lang="en-GB" dirty="0"/>
              <a:t>Click to add title</a:t>
            </a:r>
          </a:p>
        </p:txBody>
      </p:sp>
      <p:sp>
        <p:nvSpPr>
          <p:cNvPr id="16" name="USR_Email"/>
          <p:cNvSpPr>
            <a:spLocks noGrp="1"/>
          </p:cNvSpPr>
          <p:nvPr>
            <p:ph type="body" sz="quarter" idx="15" hasCustomPrompt="1"/>
          </p:nvPr>
        </p:nvSpPr>
        <p:spPr>
          <a:xfrm>
            <a:off x="3394074" y="3166672"/>
            <a:ext cx="8099425" cy="484188"/>
          </a:xfrm>
        </p:spPr>
        <p:txBody>
          <a:bodyPr/>
          <a:lstStyle>
            <a:lvl1pPr marL="0" indent="0">
              <a:buNone/>
              <a:defRPr sz="2800" b="1" baseline="0">
                <a:solidFill>
                  <a:srgbClr val="F42941"/>
                </a:solidFill>
              </a:defRPr>
            </a:lvl1pPr>
          </a:lstStyle>
          <a:p>
            <a:pPr lvl="0"/>
            <a:r>
              <a:rPr lang="en-GB" dirty="0"/>
              <a:t>Click to add @</a:t>
            </a:r>
          </a:p>
        </p:txBody>
      </p:sp>
      <p:sp>
        <p:nvSpPr>
          <p:cNvPr id="17" name="USR_DirectPhone"/>
          <p:cNvSpPr>
            <a:spLocks noGrp="1"/>
          </p:cNvSpPr>
          <p:nvPr>
            <p:ph type="body" sz="quarter" idx="16" hasCustomPrompt="1"/>
          </p:nvPr>
        </p:nvSpPr>
        <p:spPr>
          <a:xfrm>
            <a:off x="3394074" y="3607704"/>
            <a:ext cx="8099425" cy="484188"/>
          </a:xfrm>
        </p:spPr>
        <p:txBody>
          <a:bodyPr/>
          <a:lstStyle>
            <a:lvl1pPr marL="0" indent="0">
              <a:buNone/>
              <a:defRPr sz="2800" b="1" baseline="0">
                <a:solidFill>
                  <a:srgbClr val="F42941"/>
                </a:solidFill>
              </a:defRPr>
            </a:lvl1pPr>
          </a:lstStyle>
          <a:p>
            <a:pPr lvl="0"/>
            <a:r>
              <a:rPr lang="en-GB" dirty="0"/>
              <a:t>Click to add phone number</a:t>
            </a:r>
          </a:p>
        </p:txBody>
      </p:sp>
      <p:sp>
        <p:nvSpPr>
          <p:cNvPr id="20" name="OFF_companyname"/>
          <p:cNvSpPr>
            <a:spLocks noGrp="1"/>
          </p:cNvSpPr>
          <p:nvPr>
            <p:ph type="body" sz="quarter" idx="18" hasCustomPrompt="1"/>
          </p:nvPr>
        </p:nvSpPr>
        <p:spPr>
          <a:xfrm>
            <a:off x="3394078" y="4426564"/>
            <a:ext cx="8099422" cy="330367"/>
          </a:xfrm>
        </p:spPr>
        <p:txBody>
          <a:bodyPr anchor="b" anchorCtr="0"/>
          <a:lstStyle>
            <a:lvl1pPr marL="0" indent="0">
              <a:buNone/>
              <a:defRPr sz="1800" b="1">
                <a:solidFill>
                  <a:srgbClr val="F42941"/>
                </a:solidFill>
              </a:defRPr>
            </a:lvl1pPr>
          </a:lstStyle>
          <a:p>
            <a:pPr lvl="0"/>
            <a:r>
              <a:rPr lang="en-GB" dirty="0"/>
              <a:t>Click to add office name</a:t>
            </a:r>
          </a:p>
        </p:txBody>
      </p:sp>
      <p:sp>
        <p:nvSpPr>
          <p:cNvPr id="19" name="USR_Address"/>
          <p:cNvSpPr>
            <a:spLocks noGrp="1"/>
          </p:cNvSpPr>
          <p:nvPr>
            <p:ph type="body" sz="quarter" idx="17" hasCustomPrompt="1"/>
          </p:nvPr>
        </p:nvSpPr>
        <p:spPr>
          <a:xfrm>
            <a:off x="3394074" y="4757888"/>
            <a:ext cx="8099422" cy="330367"/>
          </a:xfrm>
        </p:spPr>
        <p:txBody>
          <a:bodyPr anchor="t" anchorCtr="0"/>
          <a:lstStyle>
            <a:lvl1pPr marL="0" indent="0">
              <a:buNone/>
              <a:defRPr sz="1800">
                <a:solidFill>
                  <a:srgbClr val="F42941"/>
                </a:solidFill>
              </a:defRPr>
            </a:lvl1pPr>
          </a:lstStyle>
          <a:p>
            <a:pPr lvl="0"/>
            <a:r>
              <a:rPr lang="en-GB" dirty="0"/>
              <a:t>Click to add address</a:t>
            </a:r>
          </a:p>
        </p:txBody>
      </p:sp>
      <p:sp>
        <p:nvSpPr>
          <p:cNvPr id="15" name="Freeform 5">
            <a:extLst>
              <a:ext uri="{FF2B5EF4-FFF2-40B4-BE49-F238E27FC236}">
                <a16:creationId xmlns:a16="http://schemas.microsoft.com/office/drawing/2014/main" id="{2E40182A-580D-4377-B70A-CF547C2C1C05}"/>
              </a:ext>
            </a:extLst>
          </p:cNvPr>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F42941"/>
          </a:solidFill>
          <a:ln>
            <a:noFill/>
          </a:ln>
          <a:extLst/>
        </p:spPr>
        <p:txBody>
          <a:bodyPr vert="horz" wrap="square" lIns="91440" tIns="45720" rIns="91440" bIns="45720" numCol="1" anchor="t" anchorCtr="0" compatLnSpc="1">
            <a:prstTxWarp prst="textNoShape">
              <a:avLst/>
            </a:prstTxWarp>
          </a:bodyPr>
          <a:lstStyle/>
          <a:p>
            <a:r>
              <a:rPr lang="en-GB" dirty="0"/>
              <a:t> </a:t>
            </a:r>
          </a:p>
        </p:txBody>
      </p:sp>
      <p:pic>
        <p:nvPicPr>
          <p:cNvPr id="18" name="Wheel logo">
            <a:extLst>
              <a:ext uri="{FF2B5EF4-FFF2-40B4-BE49-F238E27FC236}">
                <a16:creationId xmlns:a16="http://schemas.microsoft.com/office/drawing/2014/main" id="{8E577B19-C22D-4058-A767-8599CA4EBD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3566" y="6285492"/>
            <a:ext cx="322892" cy="322892"/>
          </a:xfrm>
          <a:prstGeom prst="rect">
            <a:avLst/>
          </a:prstGeom>
        </p:spPr>
      </p:pic>
      <p:cxnSp>
        <p:nvCxnSpPr>
          <p:cNvPr id="21" name="Straight Connector 20">
            <a:extLst>
              <a:ext uri="{FF2B5EF4-FFF2-40B4-BE49-F238E27FC236}">
                <a16:creationId xmlns:a16="http://schemas.microsoft.com/office/drawing/2014/main" id="{22217B1D-CF3D-42DE-8CBC-FCCB6336A136}"/>
              </a:ext>
            </a:extLst>
          </p:cNvPr>
          <p:cNvCxnSpPr>
            <a:cxnSpLocks/>
          </p:cNvCxnSpPr>
          <p:nvPr userDrawn="1"/>
        </p:nvCxnSpPr>
        <p:spPr>
          <a:xfrm>
            <a:off x="1135505" y="6310724"/>
            <a:ext cx="0" cy="28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Generation 2030">
            <a:extLst>
              <a:ext uri="{FF2B5EF4-FFF2-40B4-BE49-F238E27FC236}">
                <a16:creationId xmlns:a16="http://schemas.microsoft.com/office/drawing/2014/main" id="{33163790-735F-42FE-B456-72F52DEF81B5}"/>
              </a:ext>
            </a:extLst>
          </p:cNvPr>
          <p:cNvSpPr txBox="1"/>
          <p:nvPr userDrawn="1"/>
        </p:nvSpPr>
        <p:spPr>
          <a:xfrm flipH="1">
            <a:off x="1962150" y="6356350"/>
            <a:ext cx="1318260" cy="222501"/>
          </a:xfrm>
          <a:prstGeom prst="rect">
            <a:avLst/>
          </a:prstGeom>
          <a:noFill/>
        </p:spPr>
        <p:txBody>
          <a:bodyPr wrap="square" lIns="0" tIns="0" rIns="0" bIns="0" rtlCol="0" anchor="b" anchorCtr="0">
            <a:noAutofit/>
          </a:bodyPr>
          <a:lstStyle/>
          <a:p>
            <a:pPr algn="r"/>
            <a:r>
              <a:rPr lang="en-GB" sz="950" cap="all" baseline="0" dirty="0">
                <a:solidFill>
                  <a:srgbClr val="F42941"/>
                </a:solidFill>
              </a:rPr>
              <a:t>Generation 2030</a:t>
            </a:r>
          </a:p>
        </p:txBody>
      </p:sp>
    </p:spTree>
    <p:extLst>
      <p:ext uri="{BB962C8B-B14F-4D97-AF65-F5344CB8AC3E}">
        <p14:creationId xmlns:p14="http://schemas.microsoft.com/office/powerpoint/2010/main" val="2727217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slide">
    <p:spTree>
      <p:nvGrpSpPr>
        <p:cNvPr id="1" name=""/>
        <p:cNvGrpSpPr/>
        <p:nvPr/>
      </p:nvGrpSpPr>
      <p:grpSpPr>
        <a:xfrm>
          <a:off x="0" y="0"/>
          <a:ext cx="0" cy="0"/>
          <a:chOff x="0" y="0"/>
          <a:chExt cx="0" cy="0"/>
        </a:xfrm>
      </p:grpSpPr>
      <p:sp>
        <p:nvSpPr>
          <p:cNvPr id="7" name="Rektangel 6"/>
          <p:cNvSpPr/>
          <p:nvPr userDrawn="1"/>
        </p:nvSpPr>
        <p:spPr>
          <a:xfrm>
            <a:off x="0" y="0"/>
            <a:ext cx="12192000" cy="6858000"/>
          </a:xfrm>
          <a:prstGeom prst="rect">
            <a:avLst/>
          </a:prstGeom>
          <a:solidFill>
            <a:srgbClr val="F4294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p>
        </p:txBody>
      </p:sp>
      <p:sp>
        <p:nvSpPr>
          <p:cNvPr id="2" name="LAN_Thanks"/>
          <p:cNvSpPr>
            <a:spLocks noGrp="1"/>
          </p:cNvSpPr>
          <p:nvPr>
            <p:ph type="title" hasCustomPrompt="1"/>
          </p:nvPr>
        </p:nvSpPr>
        <p:spPr>
          <a:xfrm>
            <a:off x="3326400" y="1639401"/>
            <a:ext cx="8167098" cy="1490661"/>
          </a:xfrm>
        </p:spPr>
        <p:txBody>
          <a:bodyPr anchor="t" anchorCtr="0"/>
          <a:lstStyle>
            <a:lvl1pPr>
              <a:defRPr sz="7800">
                <a:solidFill>
                  <a:srgbClr val="E1E0DC"/>
                </a:solidFill>
              </a:defRPr>
            </a:lvl1pPr>
          </a:lstStyle>
          <a:p>
            <a:r>
              <a:rPr lang="en-GB" dirty="0"/>
              <a:t>Click to add title</a:t>
            </a:r>
          </a:p>
        </p:txBody>
      </p:sp>
      <p:sp>
        <p:nvSpPr>
          <p:cNvPr id="3" name="Date Placeholder 2">
            <a:extLst>
              <a:ext uri="{FF2B5EF4-FFF2-40B4-BE49-F238E27FC236}">
                <a16:creationId xmlns:a16="http://schemas.microsoft.com/office/drawing/2014/main" id="{6FF7C21C-9235-40C9-9A64-376E3FF17057}"/>
              </a:ext>
            </a:extLst>
          </p:cNvPr>
          <p:cNvSpPr>
            <a:spLocks noGrp="1"/>
          </p:cNvSpPr>
          <p:nvPr>
            <p:ph type="dt" sz="half" idx="10"/>
          </p:nvPr>
        </p:nvSpPr>
        <p:spPr/>
        <p:txBody>
          <a:bodyPr/>
          <a:lstStyle/>
          <a:p>
            <a:endParaRPr lang="en-GB" dirty="0"/>
          </a:p>
        </p:txBody>
      </p:sp>
      <p:sp>
        <p:nvSpPr>
          <p:cNvPr id="4" name="FLD_Footer">
            <a:extLst>
              <a:ext uri="{FF2B5EF4-FFF2-40B4-BE49-F238E27FC236}">
                <a16:creationId xmlns:a16="http://schemas.microsoft.com/office/drawing/2014/main" id="{50612F4A-70A7-4925-B76A-434540DDD1E4}"/>
              </a:ext>
            </a:extLst>
          </p:cNvPr>
          <p:cNvSpPr>
            <a:spLocks noGrp="1"/>
          </p:cNvSpPr>
          <p:nvPr>
            <p:ph type="ftr" sz="quarter" idx="11"/>
          </p:nvPr>
        </p:nvSpPr>
        <p:spPr/>
        <p:txBody>
          <a:bodyPr/>
          <a:lstStyle>
            <a:lvl1pPr>
              <a:defRPr>
                <a:solidFill>
                  <a:srgbClr val="E1E0DC"/>
                </a:solidFill>
              </a:defRPr>
            </a:lvl1pPr>
          </a:lstStyle>
          <a:p>
            <a:endParaRPr lang="en-GB" dirty="0"/>
          </a:p>
        </p:txBody>
      </p:sp>
      <p:sp>
        <p:nvSpPr>
          <p:cNvPr id="5" name="Slide Number Placeholder 4">
            <a:extLst>
              <a:ext uri="{FF2B5EF4-FFF2-40B4-BE49-F238E27FC236}">
                <a16:creationId xmlns:a16="http://schemas.microsoft.com/office/drawing/2014/main" id="{79AD87E6-FDA8-49E1-8A8C-97BF360FE5BC}"/>
              </a:ext>
            </a:extLst>
          </p:cNvPr>
          <p:cNvSpPr>
            <a:spLocks noGrp="1"/>
          </p:cNvSpPr>
          <p:nvPr>
            <p:ph type="sldNum" sz="quarter" idx="12"/>
          </p:nvPr>
        </p:nvSpPr>
        <p:spPr/>
        <p:txBody>
          <a:bodyPr/>
          <a:lstStyle>
            <a:lvl1pPr>
              <a:defRPr>
                <a:solidFill>
                  <a:srgbClr val="E1E0DC"/>
                </a:solidFill>
              </a:defRPr>
            </a:lvl1pPr>
          </a:lstStyle>
          <a:p>
            <a:fld id="{45D37B1E-C366-494F-A587-962AD9AABC83}" type="slidenum">
              <a:rPr lang="en-GB" smtClean="0"/>
              <a:pPr/>
              <a:t>‹#›</a:t>
            </a:fld>
            <a:endParaRPr lang="en-GB" dirty="0"/>
          </a:p>
        </p:txBody>
      </p:sp>
      <p:sp>
        <p:nvSpPr>
          <p:cNvPr id="11" name="Freeform 5">
            <a:extLst>
              <a:ext uri="{FF2B5EF4-FFF2-40B4-BE49-F238E27FC236}">
                <a16:creationId xmlns:a16="http://schemas.microsoft.com/office/drawing/2014/main" id="{3FC2E431-59A9-453A-82E0-ED0A396F612F}"/>
              </a:ext>
            </a:extLst>
          </p:cNvPr>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E1E0DC"/>
          </a:solidFill>
          <a:ln>
            <a:noFill/>
          </a:ln>
          <a:extLst/>
        </p:spPr>
        <p:txBody>
          <a:bodyPr vert="horz" wrap="square" lIns="91440" tIns="45720" rIns="91440" bIns="45720" numCol="1" anchor="t" anchorCtr="0" compatLnSpc="1">
            <a:prstTxWarp prst="textNoShape">
              <a:avLst/>
            </a:prstTxWarp>
          </a:bodyPr>
          <a:lstStyle/>
          <a:p>
            <a:r>
              <a:rPr lang="en-GB" dirty="0">
                <a:solidFill>
                  <a:schemeClr val="tx2"/>
                </a:solidFill>
              </a:rPr>
              <a:t> </a:t>
            </a:r>
          </a:p>
        </p:txBody>
      </p:sp>
      <p:sp>
        <p:nvSpPr>
          <p:cNvPr id="13" name="Generation 2030">
            <a:extLst>
              <a:ext uri="{FF2B5EF4-FFF2-40B4-BE49-F238E27FC236}">
                <a16:creationId xmlns:a16="http://schemas.microsoft.com/office/drawing/2014/main" id="{97AC8E74-0446-4C8C-A37D-4AD510341540}"/>
              </a:ext>
            </a:extLst>
          </p:cNvPr>
          <p:cNvSpPr txBox="1"/>
          <p:nvPr userDrawn="1"/>
        </p:nvSpPr>
        <p:spPr>
          <a:xfrm flipH="1">
            <a:off x="1962150" y="6356350"/>
            <a:ext cx="1318260" cy="222501"/>
          </a:xfrm>
          <a:prstGeom prst="rect">
            <a:avLst/>
          </a:prstGeom>
          <a:noFill/>
        </p:spPr>
        <p:txBody>
          <a:bodyPr wrap="square" lIns="0" tIns="0" rIns="0" bIns="0" rtlCol="0" anchor="b" anchorCtr="0">
            <a:noAutofit/>
          </a:bodyPr>
          <a:lstStyle/>
          <a:p>
            <a:pPr algn="r"/>
            <a:r>
              <a:rPr lang="en-GB" sz="950" cap="all" baseline="0" dirty="0">
                <a:solidFill>
                  <a:srgbClr val="E1E0DC"/>
                </a:solidFill>
              </a:rPr>
              <a:t>Generation 2030</a:t>
            </a:r>
          </a:p>
        </p:txBody>
      </p:sp>
    </p:spTree>
    <p:extLst>
      <p:ext uri="{BB962C8B-B14F-4D97-AF65-F5344CB8AC3E}">
        <p14:creationId xmlns:p14="http://schemas.microsoft.com/office/powerpoint/2010/main" val="2278048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slide lightgrey">
    <p:spTree>
      <p:nvGrpSpPr>
        <p:cNvPr id="1" name=""/>
        <p:cNvGrpSpPr/>
        <p:nvPr/>
      </p:nvGrpSpPr>
      <p:grpSpPr>
        <a:xfrm>
          <a:off x="0" y="0"/>
          <a:ext cx="0" cy="0"/>
          <a:chOff x="0" y="0"/>
          <a:chExt cx="0" cy="0"/>
        </a:xfrm>
      </p:grpSpPr>
      <p:sp>
        <p:nvSpPr>
          <p:cNvPr id="7" name="Rektangel 6"/>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p>
        </p:txBody>
      </p:sp>
      <p:sp>
        <p:nvSpPr>
          <p:cNvPr id="2" name="LAN_Thanks"/>
          <p:cNvSpPr>
            <a:spLocks noGrp="1"/>
          </p:cNvSpPr>
          <p:nvPr>
            <p:ph type="title" hasCustomPrompt="1"/>
          </p:nvPr>
        </p:nvSpPr>
        <p:spPr>
          <a:xfrm>
            <a:off x="3326400" y="1639401"/>
            <a:ext cx="8167098" cy="1490661"/>
          </a:xfrm>
        </p:spPr>
        <p:txBody>
          <a:bodyPr anchor="t" anchorCtr="0"/>
          <a:lstStyle>
            <a:lvl1pPr>
              <a:defRPr sz="7800">
                <a:solidFill>
                  <a:srgbClr val="F42941"/>
                </a:solidFill>
              </a:defRPr>
            </a:lvl1pPr>
          </a:lstStyle>
          <a:p>
            <a:r>
              <a:rPr lang="en-GB" dirty="0"/>
              <a:t>Click to add title</a:t>
            </a:r>
          </a:p>
        </p:txBody>
      </p:sp>
      <p:sp>
        <p:nvSpPr>
          <p:cNvPr id="3" name="Date Placeholder 2">
            <a:extLst>
              <a:ext uri="{FF2B5EF4-FFF2-40B4-BE49-F238E27FC236}">
                <a16:creationId xmlns:a16="http://schemas.microsoft.com/office/drawing/2014/main" id="{6FF7C21C-9235-40C9-9A64-376E3FF17057}"/>
              </a:ext>
            </a:extLst>
          </p:cNvPr>
          <p:cNvSpPr>
            <a:spLocks noGrp="1"/>
          </p:cNvSpPr>
          <p:nvPr>
            <p:ph type="dt" sz="half" idx="10"/>
          </p:nvPr>
        </p:nvSpPr>
        <p:spPr/>
        <p:txBody>
          <a:bodyPr/>
          <a:lstStyle/>
          <a:p>
            <a:endParaRPr lang="en-GB" dirty="0"/>
          </a:p>
        </p:txBody>
      </p:sp>
      <p:sp>
        <p:nvSpPr>
          <p:cNvPr id="4" name="FLD_Footer">
            <a:extLst>
              <a:ext uri="{FF2B5EF4-FFF2-40B4-BE49-F238E27FC236}">
                <a16:creationId xmlns:a16="http://schemas.microsoft.com/office/drawing/2014/main" id="{50612F4A-70A7-4925-B76A-434540DDD1E4}"/>
              </a:ext>
            </a:extLst>
          </p:cNvPr>
          <p:cNvSpPr>
            <a:spLocks noGrp="1"/>
          </p:cNvSpPr>
          <p:nvPr>
            <p:ph type="ftr" sz="quarter" idx="11"/>
          </p:nvPr>
        </p:nvSpPr>
        <p:spPr/>
        <p:txBody>
          <a:bodyPr/>
          <a:lstStyle>
            <a:lvl1pPr>
              <a:defRPr>
                <a:solidFill>
                  <a:srgbClr val="F42941"/>
                </a:solidFill>
              </a:defRPr>
            </a:lvl1pPr>
          </a:lstStyle>
          <a:p>
            <a:endParaRPr lang="en-GB" dirty="0"/>
          </a:p>
        </p:txBody>
      </p:sp>
      <p:sp>
        <p:nvSpPr>
          <p:cNvPr id="5" name="Slide Number Placeholder 4">
            <a:extLst>
              <a:ext uri="{FF2B5EF4-FFF2-40B4-BE49-F238E27FC236}">
                <a16:creationId xmlns:a16="http://schemas.microsoft.com/office/drawing/2014/main" id="{79AD87E6-FDA8-49E1-8A8C-97BF360FE5BC}"/>
              </a:ext>
            </a:extLst>
          </p:cNvPr>
          <p:cNvSpPr>
            <a:spLocks noGrp="1"/>
          </p:cNvSpPr>
          <p:nvPr>
            <p:ph type="sldNum" sz="quarter" idx="12"/>
          </p:nvPr>
        </p:nvSpPr>
        <p:spPr/>
        <p:txBody>
          <a:bodyPr/>
          <a:lstStyle>
            <a:lvl1pPr>
              <a:defRPr>
                <a:solidFill>
                  <a:srgbClr val="F42941"/>
                </a:solidFill>
              </a:defRPr>
            </a:lvl1pPr>
          </a:lstStyle>
          <a:p>
            <a:fld id="{45D37B1E-C366-494F-A587-962AD9AABC83}" type="slidenum">
              <a:rPr lang="en-GB" smtClean="0"/>
              <a:pPr/>
              <a:t>‹#›</a:t>
            </a:fld>
            <a:endParaRPr lang="en-GB" dirty="0"/>
          </a:p>
        </p:txBody>
      </p:sp>
      <p:sp>
        <p:nvSpPr>
          <p:cNvPr id="11" name="Freeform 5">
            <a:extLst>
              <a:ext uri="{FF2B5EF4-FFF2-40B4-BE49-F238E27FC236}">
                <a16:creationId xmlns:a16="http://schemas.microsoft.com/office/drawing/2014/main" id="{3FC2E431-59A9-453A-82E0-ED0A396F612F}"/>
              </a:ext>
            </a:extLst>
          </p:cNvPr>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F42941"/>
          </a:solidFill>
          <a:ln>
            <a:noFill/>
          </a:ln>
          <a:extLst/>
        </p:spPr>
        <p:txBody>
          <a:bodyPr vert="horz" wrap="square" lIns="91440" tIns="45720" rIns="91440" bIns="45720" numCol="1" anchor="t" anchorCtr="0" compatLnSpc="1">
            <a:prstTxWarp prst="textNoShape">
              <a:avLst/>
            </a:prstTxWarp>
          </a:bodyPr>
          <a:lstStyle/>
          <a:p>
            <a:r>
              <a:rPr lang="en-GB" dirty="0">
                <a:solidFill>
                  <a:schemeClr val="tx2"/>
                </a:solidFill>
              </a:rPr>
              <a:t> </a:t>
            </a:r>
          </a:p>
        </p:txBody>
      </p:sp>
      <p:sp>
        <p:nvSpPr>
          <p:cNvPr id="13" name="Generation 2030">
            <a:extLst>
              <a:ext uri="{FF2B5EF4-FFF2-40B4-BE49-F238E27FC236}">
                <a16:creationId xmlns:a16="http://schemas.microsoft.com/office/drawing/2014/main" id="{97AC8E74-0446-4C8C-A37D-4AD510341540}"/>
              </a:ext>
            </a:extLst>
          </p:cNvPr>
          <p:cNvSpPr txBox="1"/>
          <p:nvPr userDrawn="1"/>
        </p:nvSpPr>
        <p:spPr>
          <a:xfrm flipH="1">
            <a:off x="1962150" y="6356350"/>
            <a:ext cx="1318260" cy="222501"/>
          </a:xfrm>
          <a:prstGeom prst="rect">
            <a:avLst/>
          </a:prstGeom>
          <a:noFill/>
        </p:spPr>
        <p:txBody>
          <a:bodyPr wrap="square" lIns="0" tIns="0" rIns="0" bIns="0" rtlCol="0" anchor="b" anchorCtr="0">
            <a:noAutofit/>
          </a:bodyPr>
          <a:lstStyle/>
          <a:p>
            <a:pPr algn="r"/>
            <a:r>
              <a:rPr lang="en-GB" sz="950" cap="all" baseline="0" dirty="0">
                <a:solidFill>
                  <a:srgbClr val="F42941"/>
                </a:solidFill>
              </a:rPr>
              <a:t>Generation 2030</a:t>
            </a:r>
          </a:p>
        </p:txBody>
      </p:sp>
      <p:pic>
        <p:nvPicPr>
          <p:cNvPr id="9" name="Wheel logo">
            <a:extLst>
              <a:ext uri="{FF2B5EF4-FFF2-40B4-BE49-F238E27FC236}">
                <a16:creationId xmlns:a16="http://schemas.microsoft.com/office/drawing/2014/main" id="{E8D324F8-53EE-49DF-B4A1-0EE537E0C7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3566" y="6285492"/>
            <a:ext cx="322892" cy="322892"/>
          </a:xfrm>
          <a:prstGeom prst="rect">
            <a:avLst/>
          </a:prstGeom>
        </p:spPr>
      </p:pic>
      <p:cxnSp>
        <p:nvCxnSpPr>
          <p:cNvPr id="10" name="Straight Connector 9">
            <a:extLst>
              <a:ext uri="{FF2B5EF4-FFF2-40B4-BE49-F238E27FC236}">
                <a16:creationId xmlns:a16="http://schemas.microsoft.com/office/drawing/2014/main" id="{52DB99D9-76E3-4117-BE03-555B069E3ACB}"/>
              </a:ext>
            </a:extLst>
          </p:cNvPr>
          <p:cNvCxnSpPr>
            <a:cxnSpLocks/>
          </p:cNvCxnSpPr>
          <p:nvPr userDrawn="1"/>
        </p:nvCxnSpPr>
        <p:spPr>
          <a:xfrm>
            <a:off x="1135505" y="6310724"/>
            <a:ext cx="0" cy="28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8005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dirty="0"/>
              <a:t>Click to add title in max 2 lines</a:t>
            </a:r>
          </a:p>
        </p:txBody>
      </p:sp>
      <p:sp>
        <p:nvSpPr>
          <p:cNvPr id="3" name="Date Placeholder 2"/>
          <p:cNvSpPr>
            <a:spLocks noGrp="1"/>
          </p:cNvSpPr>
          <p:nvPr>
            <p:ph type="dt" sz="half" idx="10"/>
          </p:nvPr>
        </p:nvSpPr>
        <p:spPr>
          <a:xfrm>
            <a:off x="9137721" y="6964656"/>
            <a:ext cx="2355779" cy="176724"/>
          </a:xfrm>
        </p:spPr>
        <p:txBody>
          <a:bodyPr/>
          <a:lstStyle>
            <a:lvl1pPr>
              <a:defRPr sz="100">
                <a:solidFill>
                  <a:schemeClr val="bg1"/>
                </a:solidFill>
              </a:defRPr>
            </a:lvl1pPr>
          </a:lstStyle>
          <a:p>
            <a:endParaRPr lang="en-GB" dirty="0"/>
          </a:p>
        </p:txBody>
      </p:sp>
      <p:sp>
        <p:nvSpPr>
          <p:cNvPr id="4" name="FLD_Footer"/>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a:t>‹#›</a:t>
            </a:fld>
            <a:endParaRPr lang="en-GB" dirty="0"/>
          </a:p>
        </p:txBody>
      </p:sp>
    </p:spTree>
    <p:extLst>
      <p:ext uri="{BB962C8B-B14F-4D97-AF65-F5344CB8AC3E}">
        <p14:creationId xmlns:p14="http://schemas.microsoft.com/office/powerpoint/2010/main" val="9452567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3" name="FLD_Footer"/>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45D37B1E-C366-494F-A587-962AD9AABC83}" type="slidenum">
              <a:rPr lang="en-GB"/>
              <a:t>‹#›</a:t>
            </a:fld>
            <a:endParaRPr lang="en-GB" dirty="0"/>
          </a:p>
        </p:txBody>
      </p:sp>
    </p:spTree>
    <p:extLst>
      <p:ext uri="{BB962C8B-B14F-4D97-AF65-F5344CB8AC3E}">
        <p14:creationId xmlns:p14="http://schemas.microsoft.com/office/powerpoint/2010/main" val="11985225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User guide">
    <p:spTree>
      <p:nvGrpSpPr>
        <p:cNvPr id="1" name=""/>
        <p:cNvGrpSpPr/>
        <p:nvPr/>
      </p:nvGrpSpPr>
      <p:grpSpPr>
        <a:xfrm>
          <a:off x="0" y="0"/>
          <a:ext cx="0" cy="0"/>
          <a:chOff x="0" y="0"/>
          <a:chExt cx="0" cy="0"/>
        </a:xfrm>
      </p:grpSpPr>
      <p:sp>
        <p:nvSpPr>
          <p:cNvPr id="17" name="Title 1"/>
          <p:cNvSpPr txBox="1">
            <a:spLocks/>
          </p:cNvSpPr>
          <p:nvPr userDrawn="1"/>
        </p:nvSpPr>
        <p:spPr>
          <a:xfrm>
            <a:off x="663759" y="375883"/>
            <a:ext cx="10931524" cy="614589"/>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600" b="1" kern="1200" baseline="0">
                <a:solidFill>
                  <a:schemeClr val="accent1"/>
                </a:solidFill>
                <a:latin typeface="+mj-lt"/>
                <a:ea typeface="+mj-ea"/>
                <a:cs typeface="+mj-cs"/>
              </a:defRPr>
            </a:lvl1pPr>
          </a:lstStyle>
          <a:p>
            <a:r>
              <a:rPr lang="en-GB" sz="4000" dirty="0">
                <a:solidFill>
                  <a:srgbClr val="F42941"/>
                </a:solidFill>
                <a:latin typeface="+mj-lt"/>
                <a:cs typeface="Arial" panose="020B0604020202020204" pitchFamily="34" charset="0"/>
              </a:rPr>
              <a:t>User guide – delete</a:t>
            </a:r>
            <a:r>
              <a:rPr lang="en-GB" sz="4000" baseline="0" dirty="0">
                <a:solidFill>
                  <a:srgbClr val="F42941"/>
                </a:solidFill>
                <a:latin typeface="+mj-lt"/>
                <a:cs typeface="Arial" panose="020B0604020202020204" pitchFamily="34" charset="0"/>
              </a:rPr>
              <a:t> before use</a:t>
            </a:r>
            <a:endParaRPr lang="en-GB" sz="4000" dirty="0">
              <a:solidFill>
                <a:srgbClr val="F42941"/>
              </a:solidFill>
              <a:latin typeface="+mj-lt"/>
              <a:cs typeface="Arial" panose="020B0604020202020204" pitchFamily="34" charset="0"/>
            </a:endParaRPr>
          </a:p>
        </p:txBody>
      </p:sp>
      <p:sp>
        <p:nvSpPr>
          <p:cNvPr id="14" name="AutoShape 4"/>
          <p:cNvSpPr>
            <a:spLocks/>
          </p:cNvSpPr>
          <p:nvPr userDrawn="1"/>
        </p:nvSpPr>
        <p:spPr bwMode="gray">
          <a:xfrm>
            <a:off x="7456919" y="3114505"/>
            <a:ext cx="2160000" cy="1138773"/>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600"/>
              </a:spcAft>
              <a:buFont typeface="+mj-lt"/>
              <a:buNone/>
              <a:defRPr/>
            </a:pPr>
            <a:r>
              <a:rPr lang="en-GB" sz="1000" b="1" noProof="1">
                <a:solidFill>
                  <a:schemeClr val="tx1"/>
                </a:solidFill>
                <a:latin typeface="+mn-lt"/>
                <a:cs typeface="Arial" panose="020B0604020202020204" pitchFamily="34" charset="0"/>
              </a:rPr>
              <a:t>Guides</a:t>
            </a:r>
          </a:p>
          <a:p>
            <a:pPr eaLnBrk="1" fontAlgn="auto" hangingPunct="1">
              <a:spcBef>
                <a:spcPts val="0"/>
              </a:spcBef>
              <a:spcAft>
                <a:spcPts val="240"/>
              </a:spcAft>
              <a:buFont typeface="+mj-lt"/>
              <a:buNone/>
              <a:defRPr/>
            </a:pPr>
            <a:r>
              <a:rPr lang="en-GB" sz="900" noProof="1">
                <a:solidFill>
                  <a:schemeClr val="tx1"/>
                </a:solidFill>
                <a:latin typeface="+mn-lt"/>
                <a:cs typeface="Arial" panose="020B0604020202020204" pitchFamily="34" charset="0"/>
              </a:rPr>
              <a:t>To view drawing guides</a:t>
            </a:r>
          </a:p>
          <a:p>
            <a:pPr eaLnBrk="1" fontAlgn="auto" hangingPunct="1">
              <a:spcBef>
                <a:spcPts val="0"/>
              </a:spcBef>
              <a:spcAft>
                <a:spcPts val="240"/>
              </a:spcAft>
              <a:buFont typeface="+mj-lt"/>
              <a:buNone/>
              <a:defRPr/>
            </a:pPr>
            <a:r>
              <a:rPr lang="en-GB" sz="900" b="1" noProof="1">
                <a:solidFill>
                  <a:schemeClr val="tx1"/>
                </a:solidFill>
                <a:latin typeface="+mn-lt"/>
                <a:cs typeface="Arial" panose="020B0604020202020204" pitchFamily="34" charset="0"/>
              </a:rPr>
              <a:t>1.</a:t>
            </a:r>
            <a:r>
              <a:rPr lang="en-GB" sz="900" noProof="1">
                <a:solidFill>
                  <a:schemeClr val="tx1"/>
                </a:solidFill>
                <a:latin typeface="+mn-lt"/>
                <a:cs typeface="Arial" panose="020B0604020202020204" pitchFamily="34" charset="0"/>
              </a:rPr>
              <a:t> Click the </a:t>
            </a:r>
            <a:r>
              <a:rPr lang="en-GB" sz="900" b="1" noProof="1">
                <a:solidFill>
                  <a:schemeClr val="tx1"/>
                </a:solidFill>
                <a:latin typeface="+mn-lt"/>
                <a:cs typeface="Arial" panose="020B0604020202020204" pitchFamily="34" charset="0"/>
              </a:rPr>
              <a:t>View</a:t>
            </a:r>
            <a:r>
              <a:rPr lang="en-GB" sz="900" noProof="1">
                <a:solidFill>
                  <a:schemeClr val="tx1"/>
                </a:solidFill>
                <a:latin typeface="+mn-lt"/>
                <a:cs typeface="Arial" panose="020B0604020202020204" pitchFamily="34" charset="0"/>
              </a:rPr>
              <a:t> tab, set </a:t>
            </a:r>
            <a:br>
              <a:rPr lang="en-GB" sz="900" noProof="1">
                <a:solidFill>
                  <a:schemeClr val="tx1"/>
                </a:solidFill>
                <a:latin typeface="+mn-lt"/>
                <a:cs typeface="Arial" panose="020B0604020202020204" pitchFamily="34" charset="0"/>
              </a:rPr>
            </a:br>
            <a:r>
              <a:rPr lang="en-GB" sz="900" noProof="1">
                <a:solidFill>
                  <a:schemeClr val="tx1"/>
                </a:solidFill>
                <a:latin typeface="+mn-lt"/>
                <a:cs typeface="Arial" panose="020B0604020202020204" pitchFamily="34" charset="0"/>
              </a:rPr>
              <a:t>tick mark next to </a:t>
            </a:r>
            <a:r>
              <a:rPr lang="en-GB" sz="900" b="1" noProof="1">
                <a:solidFill>
                  <a:schemeClr val="tx1"/>
                </a:solidFill>
                <a:latin typeface="+mn-lt"/>
                <a:cs typeface="Arial" panose="020B0604020202020204" pitchFamily="34" charset="0"/>
              </a:rPr>
              <a:t>Guides</a:t>
            </a:r>
          </a:p>
          <a:p>
            <a:pPr eaLnBrk="1" fontAlgn="auto" hangingPunct="1">
              <a:spcBef>
                <a:spcPts val="0"/>
              </a:spcBef>
              <a:spcAft>
                <a:spcPts val="240"/>
              </a:spcAft>
              <a:buFont typeface="+mj-lt"/>
              <a:buNone/>
              <a:defRPr/>
            </a:pPr>
            <a:endParaRPr lang="en-GB" sz="900" noProof="1">
              <a:solidFill>
                <a:schemeClr val="tx1"/>
              </a:solidFill>
              <a:latin typeface="+mn-lt"/>
              <a:cs typeface="Arial" panose="020B0604020202020204" pitchFamily="34" charset="0"/>
            </a:endParaRPr>
          </a:p>
          <a:p>
            <a:pPr eaLnBrk="1" hangingPunct="1">
              <a:spcBef>
                <a:spcPts val="0"/>
              </a:spcBef>
              <a:spcAft>
                <a:spcPts val="240"/>
              </a:spcAft>
              <a:buFont typeface="+mj-lt"/>
              <a:buNone/>
              <a:defRPr/>
            </a:pPr>
            <a:r>
              <a:rPr lang="en-GB" sz="900" b="1" noProof="1">
                <a:solidFill>
                  <a:schemeClr val="tx1"/>
                </a:solidFill>
                <a:latin typeface="+mn-lt"/>
                <a:cs typeface="Arial" panose="020B0604020202020204" pitchFamily="34" charset="0"/>
              </a:rPr>
              <a:t>Hint: Alt + F9 </a:t>
            </a:r>
            <a:r>
              <a:rPr lang="en-GB" sz="900" b="0" noProof="1">
                <a:solidFill>
                  <a:schemeClr val="tx1"/>
                </a:solidFill>
                <a:latin typeface="+mn-lt"/>
                <a:cs typeface="Arial" panose="020B0604020202020204" pitchFamily="34" charset="0"/>
              </a:rPr>
              <a:t>for quick </a:t>
            </a:r>
            <a:br>
              <a:rPr lang="en-GB" sz="900" b="0" noProof="1">
                <a:solidFill>
                  <a:schemeClr val="tx1"/>
                </a:solidFill>
                <a:latin typeface="+mn-lt"/>
                <a:cs typeface="Arial" panose="020B0604020202020204" pitchFamily="34" charset="0"/>
              </a:rPr>
            </a:br>
            <a:r>
              <a:rPr lang="en-GB" sz="900" b="0" noProof="1">
                <a:solidFill>
                  <a:schemeClr val="tx1"/>
                </a:solidFill>
                <a:latin typeface="+mn-lt"/>
                <a:cs typeface="Arial" panose="020B0604020202020204" pitchFamily="34" charset="0"/>
              </a:rPr>
              <a:t>viewing of guides</a:t>
            </a:r>
          </a:p>
        </p:txBody>
      </p:sp>
      <p:sp>
        <p:nvSpPr>
          <p:cNvPr id="15" name="Text Box 48"/>
          <p:cNvSpPr txBox="1">
            <a:spLocks noChangeArrowheads="1"/>
          </p:cNvSpPr>
          <p:nvPr userDrawn="1"/>
        </p:nvSpPr>
        <p:spPr bwMode="auto">
          <a:xfrm>
            <a:off x="7456919" y="1409700"/>
            <a:ext cx="2160000" cy="158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schemeClr val="tx1"/>
                </a:solidFill>
                <a:latin typeface="+mn-lt"/>
                <a:cs typeface="Arial" panose="020B0604020202020204" pitchFamily="34" charset="0"/>
              </a:rPr>
              <a:t>Change slide number, </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date and footer</a:t>
            </a:r>
          </a:p>
          <a:p>
            <a:pPr marL="0" marR="0" indent="0" algn="l" defTabSz="914400" rtl="0" eaLnBrk="1" fontAlgn="auto" latinLnBrk="0" hangingPunct="1">
              <a:lnSpc>
                <a:spcPct val="100000"/>
              </a:lnSpc>
              <a:spcBef>
                <a:spcPts val="0"/>
              </a:spcBef>
              <a:spcAft>
                <a:spcPts val="600"/>
              </a:spcAft>
              <a:buClrTx/>
              <a:buSzTx/>
              <a:buFontTx/>
              <a:buNone/>
              <a:tabLst/>
              <a:defRPr/>
            </a:pPr>
            <a:r>
              <a:rPr lang="en-GB" sz="900" b="0" kern="1200" noProof="1">
                <a:solidFill>
                  <a:schemeClr val="tx1"/>
                </a:solidFill>
                <a:latin typeface="+mn-lt"/>
                <a:ea typeface="+mn-ea"/>
                <a:cs typeface="Arial" panose="020B0604020202020204" pitchFamily="34" charset="0"/>
              </a:rPr>
              <a:t>Do this at the very end, so you get </a:t>
            </a:r>
            <a:br>
              <a:rPr lang="en-GB" sz="900" b="0" kern="1200" noProof="1">
                <a:solidFill>
                  <a:schemeClr val="tx1"/>
                </a:solidFill>
                <a:latin typeface="+mn-lt"/>
                <a:ea typeface="+mn-ea"/>
                <a:cs typeface="Arial" panose="020B0604020202020204" pitchFamily="34" charset="0"/>
              </a:rPr>
            </a:br>
            <a:r>
              <a:rPr lang="en-GB" sz="900" b="0" kern="1200" noProof="1">
                <a:solidFill>
                  <a:schemeClr val="tx1"/>
                </a:solidFill>
                <a:latin typeface="+mn-lt"/>
                <a:ea typeface="+mn-ea"/>
                <a:cs typeface="Arial" panose="020B0604020202020204" pitchFamily="34" charset="0"/>
              </a:rPr>
              <a:t>all the corrections with you</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Insert tab</a:t>
            </a:r>
            <a:endParaRPr lang="en-GB" altLang="da-DK" sz="900" strike="sngStrike"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Click</a:t>
            </a:r>
            <a:r>
              <a:rPr lang="en-GB" altLang="da-DK" sz="900" b="1" noProof="1">
                <a:solidFill>
                  <a:schemeClr val="tx1"/>
                </a:solidFill>
                <a:latin typeface="+mn-lt"/>
                <a:cs typeface="Arial" panose="020B0604020202020204" pitchFamily="34" charset="0"/>
              </a:rPr>
              <a:t> </a:t>
            </a:r>
            <a:r>
              <a:rPr lang="en-GB" altLang="da-DK" sz="900" b="0" noProof="1">
                <a:solidFill>
                  <a:schemeClr val="tx1"/>
                </a:solidFill>
                <a:latin typeface="+mn-lt"/>
                <a:cs typeface="Arial" panose="020B0604020202020204" pitchFamily="34" charset="0"/>
              </a:rPr>
              <a:t>on</a:t>
            </a:r>
            <a:r>
              <a:rPr lang="en-GB" altLang="da-DK" sz="900" b="1" noProof="1">
                <a:solidFill>
                  <a:schemeClr val="tx1"/>
                </a:solidFill>
                <a:latin typeface="+mn-lt"/>
                <a:cs typeface="Arial" panose="020B0604020202020204" pitchFamily="34" charset="0"/>
              </a:rPr>
              <a:t> Header and Footer </a:t>
            </a:r>
            <a:br>
              <a:rPr lang="en-GB" altLang="da-DK" sz="900" b="1"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(write the desired text)</a:t>
            </a:r>
          </a:p>
          <a:p>
            <a:pPr eaLnBrk="1" hangingPunct="1">
              <a:spcAft>
                <a:spcPts val="600"/>
              </a:spcAft>
              <a:defRPr/>
            </a:pPr>
            <a:r>
              <a:rPr lang="en-GB" sz="900" b="1" noProof="1">
                <a:solidFill>
                  <a:schemeClr val="tx1"/>
                </a:solidFill>
                <a:latin typeface="+mn-lt"/>
                <a:cs typeface="Arial" panose="020B0604020202020204" pitchFamily="34" charset="0"/>
              </a:rPr>
              <a:t>3. </a:t>
            </a:r>
            <a:r>
              <a:rPr lang="en-GB" sz="900" noProof="1">
                <a:solidFill>
                  <a:schemeClr val="tx1"/>
                </a:solidFill>
                <a:latin typeface="+mn-lt"/>
                <a:cs typeface="Arial" panose="020B0604020202020204" pitchFamily="34" charset="0"/>
              </a:rPr>
              <a:t>Click </a:t>
            </a:r>
            <a:r>
              <a:rPr lang="en-GB" sz="900" b="1" noProof="1">
                <a:solidFill>
                  <a:schemeClr val="tx1"/>
                </a:solidFill>
                <a:latin typeface="+mn-lt"/>
                <a:cs typeface="Arial" panose="020B0604020202020204" pitchFamily="34" charset="0"/>
              </a:rPr>
              <a:t>Apply to All</a:t>
            </a:r>
            <a:r>
              <a:rPr lang="en-GB" sz="900" noProof="1">
                <a:solidFill>
                  <a:schemeClr val="tx1"/>
                </a:solidFill>
                <a:latin typeface="+mn-lt"/>
                <a:cs typeface="Arial" panose="020B0604020202020204" pitchFamily="34" charset="0"/>
              </a:rPr>
              <a:t> or </a:t>
            </a:r>
            <a:r>
              <a:rPr lang="en-GB" sz="900" b="1" noProof="1">
                <a:solidFill>
                  <a:schemeClr val="tx1"/>
                </a:solidFill>
                <a:latin typeface="+mn-lt"/>
                <a:cs typeface="Arial" panose="020B0604020202020204" pitchFamily="34" charset="0"/>
              </a:rPr>
              <a:t>Apply </a:t>
            </a:r>
            <a:r>
              <a:rPr lang="en-GB" sz="900" b="0" noProof="1">
                <a:solidFill>
                  <a:schemeClr val="tx1"/>
                </a:solidFill>
                <a:latin typeface="+mn-lt"/>
                <a:cs typeface="Arial" panose="020B0604020202020204" pitchFamily="34" charset="0"/>
              </a:rPr>
              <a:t>if </a:t>
            </a:r>
            <a:br>
              <a:rPr lang="en-GB" sz="900" b="0" noProof="1">
                <a:solidFill>
                  <a:schemeClr val="tx1"/>
                </a:solidFill>
                <a:latin typeface="+mn-lt"/>
                <a:cs typeface="Arial" panose="020B0604020202020204" pitchFamily="34" charset="0"/>
              </a:rPr>
            </a:br>
            <a:r>
              <a:rPr lang="en-GB" sz="900" b="0" noProof="1">
                <a:solidFill>
                  <a:schemeClr val="tx1"/>
                </a:solidFill>
                <a:latin typeface="+mn-lt"/>
                <a:cs typeface="Arial" panose="020B0604020202020204" pitchFamily="34" charset="0"/>
              </a:rPr>
              <a:t>only used on one slide</a:t>
            </a:r>
          </a:p>
        </p:txBody>
      </p:sp>
      <p:sp>
        <p:nvSpPr>
          <p:cNvPr id="18" name="AutoShape 4"/>
          <p:cNvSpPr>
            <a:spLocks/>
          </p:cNvSpPr>
          <p:nvPr userDrawn="1"/>
        </p:nvSpPr>
        <p:spPr bwMode="gray">
          <a:xfrm>
            <a:off x="4359622" y="1409700"/>
            <a:ext cx="2160000" cy="784830"/>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600"/>
              </a:spcAft>
              <a:buFont typeface="+mj-lt"/>
              <a:buNone/>
              <a:defRPr/>
            </a:pPr>
            <a:r>
              <a:rPr lang="en-GB" sz="1000" b="1" noProof="1">
                <a:solidFill>
                  <a:schemeClr val="tx1"/>
                </a:solidFill>
                <a:latin typeface="+mn-lt"/>
                <a:cs typeface="Arial" panose="020B0604020202020204" pitchFamily="34" charset="0"/>
              </a:rPr>
              <a:t>Insert picture</a:t>
            </a:r>
          </a:p>
          <a:p>
            <a:pPr eaLnBrk="1" fontAlgn="auto" hangingPunct="1">
              <a:spcBef>
                <a:spcPts val="0"/>
              </a:spcBef>
              <a:spcAft>
                <a:spcPts val="240"/>
              </a:spcAft>
              <a:buFont typeface="+mj-lt"/>
              <a:buNone/>
              <a:defRPr/>
            </a:pPr>
            <a:r>
              <a:rPr lang="en-GB" sz="900" noProof="1">
                <a:solidFill>
                  <a:schemeClr val="tx1"/>
                </a:solidFill>
                <a:latin typeface="+mn-lt"/>
                <a:cs typeface="Arial" panose="020B0604020202020204" pitchFamily="34" charset="0"/>
              </a:rPr>
              <a:t>On slides with picture placeholder, </a:t>
            </a:r>
            <a:br>
              <a:rPr lang="en-GB" sz="900" noProof="1">
                <a:solidFill>
                  <a:schemeClr val="tx1"/>
                </a:solidFill>
                <a:latin typeface="+mn-lt"/>
                <a:cs typeface="Arial" panose="020B0604020202020204" pitchFamily="34" charset="0"/>
              </a:rPr>
            </a:br>
            <a:r>
              <a:rPr lang="en-GB" sz="900" noProof="1">
                <a:solidFill>
                  <a:schemeClr val="tx1"/>
                </a:solidFill>
                <a:latin typeface="+mn-lt"/>
                <a:cs typeface="Arial" panose="020B0604020202020204" pitchFamily="34" charset="0"/>
              </a:rPr>
              <a:t>click on the picture</a:t>
            </a:r>
            <a:r>
              <a:rPr lang="en-GB" sz="900" baseline="0" noProof="1">
                <a:solidFill>
                  <a:schemeClr val="tx1"/>
                </a:solidFill>
                <a:latin typeface="+mn-lt"/>
                <a:cs typeface="Arial" panose="020B0604020202020204" pitchFamily="34" charset="0"/>
              </a:rPr>
              <a:t> </a:t>
            </a:r>
            <a:r>
              <a:rPr lang="en-GB" sz="900" noProof="1">
                <a:solidFill>
                  <a:schemeClr val="tx1"/>
                </a:solidFill>
                <a:latin typeface="+mn-lt"/>
                <a:cs typeface="Arial" panose="020B0604020202020204" pitchFamily="34" charset="0"/>
              </a:rPr>
              <a:t>placeholder and</a:t>
            </a:r>
            <a:r>
              <a:rPr lang="en-GB" sz="900" baseline="0" noProof="1">
                <a:solidFill>
                  <a:schemeClr val="tx1"/>
                </a:solidFill>
                <a:latin typeface="+mn-lt"/>
                <a:cs typeface="Arial" panose="020B0604020202020204" pitchFamily="34" charset="0"/>
              </a:rPr>
              <a:t> </a:t>
            </a:r>
            <a:br>
              <a:rPr lang="en-GB" sz="900" baseline="0" noProof="1">
                <a:solidFill>
                  <a:schemeClr val="tx1"/>
                </a:solidFill>
                <a:latin typeface="+mn-lt"/>
                <a:cs typeface="Arial" panose="020B0604020202020204" pitchFamily="34" charset="0"/>
              </a:rPr>
            </a:br>
            <a:r>
              <a:rPr lang="en-GB" sz="900" dirty="0"/>
              <a:t>insert picture via </a:t>
            </a:r>
            <a:r>
              <a:rPr lang="en-GB" sz="900" b="1" dirty="0"/>
              <a:t>Add Images</a:t>
            </a:r>
            <a:r>
              <a:rPr lang="en-GB" sz="900" dirty="0"/>
              <a:t>-button </a:t>
            </a:r>
            <a:br>
              <a:rPr lang="en-GB" sz="900" dirty="0"/>
            </a:br>
            <a:r>
              <a:rPr lang="en-GB" sz="900" dirty="0"/>
              <a:t>in the </a:t>
            </a:r>
            <a:r>
              <a:rPr lang="en-GB" sz="900" b="1" dirty="0"/>
              <a:t>NORDEN-</a:t>
            </a:r>
            <a:r>
              <a:rPr lang="en-GB" sz="900" baseline="0" dirty="0"/>
              <a:t>TAB</a:t>
            </a:r>
            <a:endParaRPr lang="en-GB" sz="900" b="1" noProof="1">
              <a:solidFill>
                <a:schemeClr val="tx1"/>
              </a:solidFill>
              <a:latin typeface="+mn-lt"/>
              <a:cs typeface="Arial" panose="020B0604020202020204" pitchFamily="34" charset="0"/>
            </a:endParaRPr>
          </a:p>
        </p:txBody>
      </p:sp>
      <p:sp>
        <p:nvSpPr>
          <p:cNvPr id="22" name="TextBox 12"/>
          <p:cNvSpPr txBox="1">
            <a:spLocks noChangeArrowheads="1"/>
          </p:cNvSpPr>
          <p:nvPr userDrawn="1"/>
        </p:nvSpPr>
        <p:spPr bwMode="auto">
          <a:xfrm>
            <a:off x="4359622" y="2220228"/>
            <a:ext cx="21600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l" eaLnBrk="1" hangingPunct="1">
              <a:spcBef>
                <a:spcPts val="0"/>
              </a:spcBef>
              <a:spcAft>
                <a:spcPts val="600"/>
              </a:spcAft>
              <a:buFontTx/>
              <a:buNone/>
              <a:defRPr/>
            </a:pPr>
            <a:endParaRPr lang="en-GB" sz="1000" b="1" noProof="1">
              <a:solidFill>
                <a:schemeClr val="tx1"/>
              </a:solidFill>
              <a:latin typeface="+mn-lt"/>
              <a:cs typeface="Arial" panose="020B0604020202020204" pitchFamily="34" charset="0"/>
            </a:endParaRPr>
          </a:p>
          <a:p>
            <a:pPr algn="l" eaLnBrk="1" hangingPunct="1">
              <a:spcBef>
                <a:spcPts val="0"/>
              </a:spcBef>
              <a:spcAft>
                <a:spcPts val="600"/>
              </a:spcAft>
              <a:buFontTx/>
              <a:buNone/>
              <a:defRPr/>
            </a:pPr>
            <a:r>
              <a:rPr lang="en-GB" sz="1000" b="1" noProof="1">
                <a:solidFill>
                  <a:schemeClr val="tx1"/>
                </a:solidFill>
                <a:latin typeface="+mn-lt"/>
                <a:cs typeface="Arial" panose="020B0604020202020204" pitchFamily="34" charset="0"/>
              </a:rPr>
              <a:t>Change</a:t>
            </a:r>
            <a:r>
              <a:rPr lang="en-GB" sz="1000" b="1" baseline="0" noProof="1">
                <a:solidFill>
                  <a:schemeClr val="tx1"/>
                </a:solidFill>
                <a:latin typeface="+mn-lt"/>
                <a:cs typeface="Arial" panose="020B0604020202020204" pitchFamily="34" charset="0"/>
              </a:rPr>
              <a:t> picture</a:t>
            </a:r>
            <a:endParaRPr lang="en-GB" sz="1000" b="1" noProof="1">
              <a:solidFill>
                <a:schemeClr val="tx1"/>
              </a:solidFill>
              <a:latin typeface="+mn-lt"/>
              <a:cs typeface="Arial" panose="020B0604020202020204" pitchFamily="34" charset="0"/>
            </a:endParaRPr>
          </a:p>
          <a:p>
            <a:pPr algn="l" eaLnBrk="1" hangingPunct="1">
              <a:spcBef>
                <a:spcPts val="0"/>
              </a:spcBef>
              <a:spcAft>
                <a:spcPts val="600"/>
              </a:spcAft>
              <a:buFontTx/>
              <a:buNone/>
              <a:defRPr/>
            </a:pPr>
            <a:r>
              <a:rPr lang="en-GB" sz="900" b="1" noProof="1">
                <a:solidFill>
                  <a:schemeClr val="tx1"/>
                </a:solidFill>
                <a:latin typeface="+mn-lt"/>
                <a:cs typeface="Arial" panose="020B0604020202020204" pitchFamily="34" charset="0"/>
              </a:rPr>
              <a:t>1. </a:t>
            </a:r>
            <a:r>
              <a:rPr lang="en-GB" sz="900" b="0" noProof="1">
                <a:solidFill>
                  <a:schemeClr val="tx1"/>
                </a:solidFill>
                <a:latin typeface="+mn-lt"/>
                <a:cs typeface="Arial" panose="020B0604020202020204" pitchFamily="34" charset="0"/>
              </a:rPr>
              <a:t>Click</a:t>
            </a:r>
            <a:r>
              <a:rPr lang="en-GB" sz="900" b="1" noProof="1">
                <a:solidFill>
                  <a:schemeClr val="tx1"/>
                </a:solidFill>
                <a:latin typeface="+mn-lt"/>
                <a:cs typeface="Arial" panose="020B0604020202020204" pitchFamily="34" charset="0"/>
              </a:rPr>
              <a:t> </a:t>
            </a:r>
            <a:r>
              <a:rPr lang="en-GB" sz="900" b="1" dirty="0">
                <a:latin typeface="+mn-lt"/>
              </a:rPr>
              <a:t>NORDEN</a:t>
            </a:r>
            <a:r>
              <a:rPr lang="en-GB" sz="900" b="0" baseline="0" dirty="0">
                <a:latin typeface="+mn-lt"/>
              </a:rPr>
              <a:t>-TAB and</a:t>
            </a:r>
            <a:r>
              <a:rPr lang="en-GB" sz="900" baseline="0" dirty="0">
                <a:latin typeface="+mn-lt"/>
              </a:rPr>
              <a:t> </a:t>
            </a:r>
            <a:r>
              <a:rPr lang="en-GB" sz="900" b="0" baseline="0" noProof="1">
                <a:solidFill>
                  <a:schemeClr val="tx1"/>
                </a:solidFill>
                <a:latin typeface="+mn-lt"/>
                <a:cs typeface="Arial" panose="020B0604020202020204" pitchFamily="34" charset="0"/>
              </a:rPr>
              <a:t>c</a:t>
            </a:r>
            <a:r>
              <a:rPr lang="en-GB" sz="900" b="0" noProof="1">
                <a:solidFill>
                  <a:schemeClr val="tx1"/>
                </a:solidFill>
                <a:latin typeface="+mn-lt"/>
                <a:cs typeface="Arial" panose="020B0604020202020204" pitchFamily="34" charset="0"/>
              </a:rPr>
              <a:t>lick </a:t>
            </a:r>
            <a:br>
              <a:rPr lang="en-GB" sz="900" b="0" noProof="1">
                <a:solidFill>
                  <a:schemeClr val="tx1"/>
                </a:solidFill>
                <a:latin typeface="+mn-lt"/>
                <a:cs typeface="Arial" panose="020B0604020202020204" pitchFamily="34" charset="0"/>
              </a:rPr>
            </a:br>
            <a:r>
              <a:rPr lang="en-GB" sz="900" b="1" noProof="1">
                <a:solidFill>
                  <a:schemeClr val="tx1"/>
                </a:solidFill>
                <a:latin typeface="+mn-lt"/>
                <a:cs typeface="Arial" panose="020B0604020202020204" pitchFamily="34" charset="0"/>
              </a:rPr>
              <a:t>Images Tools</a:t>
            </a:r>
            <a:r>
              <a:rPr lang="en-GB" sz="900" b="0" baseline="0" noProof="1">
                <a:solidFill>
                  <a:schemeClr val="tx1"/>
                </a:solidFill>
                <a:latin typeface="+mn-lt"/>
                <a:cs typeface="Arial" panose="020B0604020202020204" pitchFamily="34" charset="0"/>
              </a:rPr>
              <a:t> drop down button, </a:t>
            </a:r>
            <a:br>
              <a:rPr lang="en-GB" sz="900" b="0" baseline="0" noProof="1">
                <a:solidFill>
                  <a:schemeClr val="tx1"/>
                </a:solidFill>
                <a:latin typeface="+mn-lt"/>
                <a:cs typeface="Arial" panose="020B0604020202020204" pitchFamily="34" charset="0"/>
              </a:rPr>
            </a:br>
            <a:r>
              <a:rPr lang="en-GB" sz="900" b="0" baseline="0" noProof="1">
                <a:solidFill>
                  <a:schemeClr val="tx1"/>
                </a:solidFill>
                <a:latin typeface="+mn-lt"/>
                <a:cs typeface="Arial" panose="020B0604020202020204" pitchFamily="34" charset="0"/>
              </a:rPr>
              <a:t>choose </a:t>
            </a:r>
            <a:r>
              <a:rPr lang="en-GB" sz="900" b="1" baseline="0" noProof="1">
                <a:solidFill>
                  <a:schemeClr val="tx1"/>
                </a:solidFill>
                <a:latin typeface="+mn-lt"/>
                <a:cs typeface="Arial" panose="020B0604020202020204" pitchFamily="34" charset="0"/>
              </a:rPr>
              <a:t>Crop</a:t>
            </a:r>
            <a:r>
              <a:rPr lang="en-GB" sz="900" b="1" noProof="1">
                <a:solidFill>
                  <a:schemeClr val="tx1"/>
                </a:solidFill>
                <a:latin typeface="+mn-lt"/>
                <a:cs typeface="Arial" panose="020B0604020202020204" pitchFamily="34" charset="0"/>
              </a:rPr>
              <a:t> </a:t>
            </a:r>
            <a:r>
              <a:rPr lang="en-GB" sz="900" b="0" noProof="1">
                <a:solidFill>
                  <a:schemeClr val="tx1"/>
                </a:solidFill>
                <a:latin typeface="+mn-lt"/>
                <a:cs typeface="Arial" panose="020B0604020202020204" pitchFamily="34" charset="0"/>
              </a:rPr>
              <a:t>to change</a:t>
            </a:r>
            <a:r>
              <a:rPr lang="en-GB" sz="900" b="0" kern="1200" noProof="1">
                <a:solidFill>
                  <a:schemeClr val="tx1"/>
                </a:solidFill>
                <a:latin typeface="+mn-lt"/>
                <a:ea typeface="+mn-ea"/>
                <a:cs typeface="Arial" panose="020B0604020202020204" pitchFamily="34" charset="0"/>
              </a:rPr>
              <a:t> size</a:t>
            </a:r>
            <a:r>
              <a:rPr lang="en-GB" sz="900" b="0" kern="1200" baseline="0" noProof="1">
                <a:solidFill>
                  <a:schemeClr val="tx1"/>
                </a:solidFill>
                <a:latin typeface="+mn-lt"/>
                <a:ea typeface="+mn-ea"/>
                <a:cs typeface="Arial" panose="020B0604020202020204" pitchFamily="34" charset="0"/>
              </a:rPr>
              <a:t> or</a:t>
            </a:r>
            <a:r>
              <a:rPr lang="en-GB" sz="900" b="0" strike="noStrike" kern="1200" baseline="0" noProof="1">
                <a:solidFill>
                  <a:schemeClr val="tx1"/>
                </a:solidFill>
                <a:latin typeface="+mn-lt"/>
                <a:ea typeface="+mn-ea"/>
                <a:cs typeface="Arial" panose="020B0604020202020204" pitchFamily="34" charset="0"/>
              </a:rPr>
              <a:t> </a:t>
            </a:r>
            <a:r>
              <a:rPr lang="en-GB" sz="900" b="0" strike="noStrike" noProof="1">
                <a:solidFill>
                  <a:schemeClr val="tx1"/>
                </a:solidFill>
                <a:latin typeface="+mn-lt"/>
                <a:cs typeface="Arial" panose="020B0604020202020204" pitchFamily="34" charset="0"/>
              </a:rPr>
              <a:t>focus</a:t>
            </a:r>
            <a:br>
              <a:rPr lang="en-GB" sz="900" b="0" strike="noStrike" noProof="1">
                <a:solidFill>
                  <a:schemeClr val="tx1"/>
                </a:solidFill>
                <a:latin typeface="+mn-lt"/>
                <a:cs typeface="Arial" panose="020B0604020202020204" pitchFamily="34" charset="0"/>
              </a:rPr>
            </a:br>
            <a:r>
              <a:rPr lang="en-GB" sz="900" b="0" noProof="1">
                <a:solidFill>
                  <a:schemeClr val="tx1"/>
                </a:solidFill>
                <a:latin typeface="+mn-lt"/>
                <a:cs typeface="Arial" panose="020B0604020202020204" pitchFamily="34" charset="0"/>
              </a:rPr>
              <a:t>of the picture</a:t>
            </a:r>
            <a:endParaRPr lang="en-GB" sz="900" b="0" strike="sngStrike" noProof="1">
              <a:solidFill>
                <a:schemeClr val="tx1"/>
              </a:solidFill>
              <a:latin typeface="+mn-lt"/>
              <a:cs typeface="Arial" panose="020B0604020202020204" pitchFamily="34" charset="0"/>
            </a:endParaRPr>
          </a:p>
          <a:p>
            <a:pPr algn="l" eaLnBrk="1" hangingPunct="1">
              <a:spcBef>
                <a:spcPct val="0"/>
              </a:spcBef>
              <a:spcAft>
                <a:spcPts val="600"/>
              </a:spcAft>
              <a:buFontTx/>
              <a:buNone/>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If you want to scale the picture,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hold </a:t>
            </a:r>
            <a:r>
              <a:rPr lang="en-GB" altLang="da-DK" sz="900" b="1" noProof="1">
                <a:solidFill>
                  <a:schemeClr val="tx1"/>
                </a:solidFill>
                <a:latin typeface="+mn-lt"/>
                <a:cs typeface="Arial" panose="020B0604020202020204" pitchFamily="34" charset="0"/>
              </a:rPr>
              <a:t>SHIFT-</a:t>
            </a:r>
            <a:r>
              <a:rPr lang="en-GB" altLang="da-DK" sz="900" b="0" noProof="1">
                <a:solidFill>
                  <a:schemeClr val="tx1"/>
                </a:solidFill>
                <a:latin typeface="+mn-lt"/>
                <a:cs typeface="Arial" panose="020B0604020202020204" pitchFamily="34" charset="0"/>
              </a:rPr>
              <a:t>key down while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dragging the corners of the </a:t>
            </a:r>
            <a:r>
              <a:rPr lang="en-GB" altLang="da-DK" sz="900" b="0" kern="1200" noProof="1">
                <a:solidFill>
                  <a:schemeClr val="tx1"/>
                </a:solidFill>
                <a:latin typeface="+mn-lt"/>
                <a:ea typeface="+mn-ea"/>
                <a:cs typeface="Arial" panose="020B0604020202020204" pitchFamily="34" charset="0"/>
              </a:rPr>
              <a:t>picture</a:t>
            </a:r>
          </a:p>
          <a:p>
            <a:pPr algn="l" eaLnBrk="1" hangingPunct="1">
              <a:spcBef>
                <a:spcPct val="0"/>
              </a:spcBef>
              <a:spcAft>
                <a:spcPts val="600"/>
              </a:spcAft>
              <a:buFontTx/>
              <a:buNone/>
              <a:defRPr/>
            </a:pPr>
            <a:r>
              <a:rPr lang="en-GB" altLang="da-DK" sz="900" b="1" noProof="1">
                <a:solidFill>
                  <a:schemeClr val="tx1"/>
                </a:solidFill>
                <a:latin typeface="+mn-lt"/>
                <a:cs typeface="Arial" panose="020B0604020202020204" pitchFamily="34" charset="0"/>
              </a:rPr>
              <a:t>Hint:</a:t>
            </a:r>
            <a:r>
              <a:rPr lang="en-GB" altLang="da-DK" sz="900" b="0" noProof="1">
                <a:solidFill>
                  <a:schemeClr val="tx1"/>
                </a:solidFill>
                <a:latin typeface="+mn-lt"/>
                <a:cs typeface="Arial" panose="020B0604020202020204" pitchFamily="34" charset="0"/>
              </a:rPr>
              <a:t> If you delete the picture and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insert a new one, the picture may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lie in front of the text or graphic</a:t>
            </a:r>
            <a:r>
              <a:rPr lang="en-GB" altLang="da-DK" sz="900" b="0" strike="noStrike" noProof="1">
                <a:solidFill>
                  <a:schemeClr val="tx1"/>
                </a:solidFill>
                <a:latin typeface="+mn-lt"/>
                <a:cs typeface="Arial" panose="020B0604020202020204" pitchFamily="34" charset="0"/>
              </a:rPr>
              <a:t>,</a:t>
            </a:r>
            <a:r>
              <a:rPr lang="en-GB" altLang="da-DK" sz="900" b="0" strike="sngStrike" noProof="1">
                <a:solidFill>
                  <a:schemeClr val="tx1"/>
                </a:solidFill>
                <a:latin typeface="+mn-lt"/>
                <a:cs typeface="Arial" panose="020B0604020202020204" pitchFamily="34" charset="0"/>
              </a:rPr>
              <a:t> </a:t>
            </a:r>
            <a:br>
              <a:rPr lang="en-GB" altLang="da-DK" sz="900" b="0" noProof="1">
                <a:solidFill>
                  <a:schemeClr val="tx1"/>
                </a:solidFill>
                <a:latin typeface="+mn-lt"/>
                <a:cs typeface="Arial" panose="020B0604020202020204" pitchFamily="34" charset="0"/>
              </a:rPr>
            </a:br>
            <a:r>
              <a:rPr lang="en-GB" altLang="da-DK" sz="900" b="0" strike="noStrike" noProof="1">
                <a:solidFill>
                  <a:schemeClr val="tx1"/>
                </a:solidFill>
                <a:latin typeface="+mn-lt"/>
                <a:cs typeface="Arial" panose="020B0604020202020204" pitchFamily="34" charset="0"/>
              </a:rPr>
              <a:t>if</a:t>
            </a:r>
            <a:r>
              <a:rPr lang="en-GB" altLang="da-DK" sz="900" b="0" noProof="1">
                <a:solidFill>
                  <a:schemeClr val="tx1"/>
                </a:solidFill>
                <a:latin typeface="+mn-lt"/>
                <a:cs typeface="Arial" panose="020B0604020202020204" pitchFamily="34" charset="0"/>
              </a:rPr>
              <a:t> this happens, select the picture,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right-click and choose </a:t>
            </a:r>
            <a:r>
              <a:rPr lang="en-GB" altLang="da-DK" sz="900" b="1" noProof="1">
                <a:solidFill>
                  <a:schemeClr val="tx1"/>
                </a:solidFill>
                <a:latin typeface="+mn-lt"/>
                <a:cs typeface="Arial" panose="020B0604020202020204" pitchFamily="34" charset="0"/>
              </a:rPr>
              <a:t>Send to Back</a:t>
            </a:r>
          </a:p>
          <a:p>
            <a:pPr algn="l" eaLnBrk="1" hangingPunct="1">
              <a:spcBef>
                <a:spcPct val="0"/>
              </a:spcBef>
              <a:spcAft>
                <a:spcPts val="600"/>
              </a:spcAft>
              <a:buFontTx/>
              <a:buNone/>
              <a:defRPr/>
            </a:pPr>
            <a:endParaRPr lang="en-GB" altLang="da-DK" sz="900" b="0" noProof="1">
              <a:solidFill>
                <a:schemeClr val="tx1"/>
              </a:solidFill>
              <a:latin typeface="+mn-lt"/>
              <a:cs typeface="Arial" panose="020B0604020202020204" pitchFamily="34" charset="0"/>
            </a:endParaRPr>
          </a:p>
        </p:txBody>
      </p:sp>
      <p:sp>
        <p:nvSpPr>
          <p:cNvPr id="12" name="Text Box 48"/>
          <p:cNvSpPr txBox="1">
            <a:spLocks noChangeArrowheads="1"/>
          </p:cNvSpPr>
          <p:nvPr userDrawn="1"/>
        </p:nvSpPr>
        <p:spPr bwMode="auto">
          <a:xfrm>
            <a:off x="693739" y="3277385"/>
            <a:ext cx="2160000"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schemeClr val="tx1"/>
                </a:solidFill>
                <a:latin typeface="+mn-lt"/>
                <a:cs typeface="Arial" panose="020B0604020202020204" pitchFamily="34" charset="0"/>
              </a:rPr>
              <a:t>Use layouts</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Home tab</a:t>
            </a:r>
            <a:endParaRPr lang="en-GB" altLang="da-DK" sz="900" b="0" strike="sngStrike"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2.</a:t>
            </a:r>
            <a:r>
              <a:rPr lang="en-GB" altLang="da-DK" sz="900" b="1" baseline="0" noProof="1">
                <a:solidFill>
                  <a:schemeClr val="tx1"/>
                </a:solidFill>
                <a:latin typeface="+mn-lt"/>
                <a:cs typeface="Arial" panose="020B0604020202020204" pitchFamily="34" charset="0"/>
              </a:rPr>
              <a:t> </a:t>
            </a:r>
            <a:r>
              <a:rPr lang="en-GB" altLang="da-DK" sz="900" noProof="1">
                <a:solidFill>
                  <a:schemeClr val="tx1"/>
                </a:solidFill>
                <a:latin typeface="+mn-lt"/>
                <a:cs typeface="Arial" panose="020B0604020202020204" pitchFamily="34" charset="0"/>
              </a:rPr>
              <a:t>Click the </a:t>
            </a:r>
            <a:r>
              <a:rPr lang="en-GB" altLang="da-DK" sz="900" b="1" baseline="0" noProof="1">
                <a:solidFill>
                  <a:schemeClr val="tx1"/>
                </a:solidFill>
                <a:latin typeface="+mn-lt"/>
                <a:cs typeface="Arial" panose="020B0604020202020204" pitchFamily="34" charset="0"/>
              </a:rPr>
              <a:t>New Slide</a:t>
            </a:r>
            <a:r>
              <a:rPr lang="en-GB" altLang="da-DK" sz="900" b="1" noProof="1">
                <a:solidFill>
                  <a:schemeClr val="tx1"/>
                </a:solidFill>
                <a:latin typeface="+mn-lt"/>
                <a:cs typeface="Arial" panose="020B0604020202020204" pitchFamily="34" charset="0"/>
              </a:rPr>
              <a:t> </a:t>
            </a:r>
            <a:r>
              <a:rPr lang="en-GB" altLang="da-DK" sz="900" noProof="1">
                <a:solidFill>
                  <a:schemeClr val="tx1"/>
                </a:solidFill>
                <a:latin typeface="+mn-lt"/>
                <a:cs typeface="Arial" panose="020B0604020202020204" pitchFamily="34" charset="0"/>
              </a:rPr>
              <a:t>menu to insert</a:t>
            </a:r>
            <a:r>
              <a:rPr lang="en-GB" altLang="da-DK" sz="900" baseline="0" noProof="1">
                <a:solidFill>
                  <a:schemeClr val="tx1"/>
                </a:solidFill>
                <a:latin typeface="+mn-lt"/>
                <a:cs typeface="Arial" panose="020B0604020202020204" pitchFamily="34" charset="0"/>
              </a:rPr>
              <a:t> </a:t>
            </a:r>
            <a:r>
              <a:rPr lang="en-GB" altLang="da-DK" sz="900" noProof="1">
                <a:solidFill>
                  <a:schemeClr val="tx1"/>
                </a:solidFill>
                <a:latin typeface="+mn-lt"/>
                <a:cs typeface="Arial" panose="020B0604020202020204" pitchFamily="34" charset="0"/>
              </a:rPr>
              <a:t>new slide</a:t>
            </a:r>
          </a:p>
          <a:p>
            <a:pPr eaLnBrk="1" hangingPunct="1">
              <a:spcAft>
                <a:spcPts val="240"/>
              </a:spcAft>
              <a:defRPr/>
            </a:pPr>
            <a:r>
              <a:rPr lang="en-GB" altLang="da-DK" sz="900" b="1" noProof="1">
                <a:solidFill>
                  <a:schemeClr val="tx1"/>
                </a:solidFill>
                <a:latin typeface="+mn-lt"/>
                <a:cs typeface="Arial" panose="020B0604020202020204" pitchFamily="34" charset="0"/>
              </a:rPr>
              <a:t>3. </a:t>
            </a:r>
            <a:r>
              <a:rPr lang="en-GB" altLang="da-DK" sz="900" noProof="1">
                <a:solidFill>
                  <a:schemeClr val="tx1"/>
                </a:solidFill>
                <a:latin typeface="+mn-lt"/>
                <a:cs typeface="Arial" panose="020B0604020202020204" pitchFamily="34" charset="0"/>
              </a:rPr>
              <a:t>Choose </a:t>
            </a:r>
            <a:r>
              <a:rPr lang="en-GB" altLang="da-DK" sz="900" b="1" noProof="1">
                <a:solidFill>
                  <a:schemeClr val="tx1"/>
                </a:solidFill>
                <a:latin typeface="+mn-lt"/>
                <a:cs typeface="Arial" panose="020B0604020202020204" pitchFamily="34" charset="0"/>
              </a:rPr>
              <a:t>Layout</a:t>
            </a:r>
            <a:r>
              <a:rPr lang="en-GB" altLang="da-DK" sz="900" baseline="0" noProof="1">
                <a:solidFill>
                  <a:schemeClr val="tx1"/>
                </a:solidFill>
                <a:latin typeface="+mn-lt"/>
                <a:cs typeface="Arial" panose="020B0604020202020204" pitchFamily="34" charset="0"/>
              </a:rPr>
              <a:t> to change an appropriate layout from the </a:t>
            </a:r>
            <a:br>
              <a:rPr lang="en-GB" altLang="da-DK" sz="900" baseline="0" noProof="1">
                <a:solidFill>
                  <a:schemeClr val="tx1"/>
                </a:solidFill>
                <a:latin typeface="+mn-lt"/>
                <a:cs typeface="Arial" panose="020B0604020202020204" pitchFamily="34" charset="0"/>
              </a:rPr>
            </a:br>
            <a:r>
              <a:rPr lang="en-GB" altLang="da-DK" sz="900" strike="noStrike" baseline="0" noProof="1">
                <a:solidFill>
                  <a:schemeClr val="tx1"/>
                </a:solidFill>
                <a:latin typeface="+mn-lt"/>
                <a:cs typeface="Arial" panose="020B0604020202020204" pitchFamily="34" charset="0"/>
              </a:rPr>
              <a:t>"</a:t>
            </a:r>
            <a:r>
              <a:rPr lang="en-GB" altLang="da-DK" sz="900" baseline="0" noProof="1">
                <a:solidFill>
                  <a:schemeClr val="tx1"/>
                </a:solidFill>
                <a:latin typeface="+mn-lt"/>
                <a:cs typeface="Arial" panose="020B0604020202020204" pitchFamily="34" charset="0"/>
              </a:rPr>
              <a:t>drop down</a:t>
            </a:r>
            <a:r>
              <a:rPr lang="en-GB" altLang="da-DK" sz="900" strike="noStrike" baseline="0" noProof="1">
                <a:solidFill>
                  <a:schemeClr val="tx1"/>
                </a:solidFill>
                <a:latin typeface="+mn-lt"/>
                <a:cs typeface="Arial" panose="020B0604020202020204" pitchFamily="34" charset="0"/>
              </a:rPr>
              <a:t>"</a:t>
            </a:r>
            <a:r>
              <a:rPr lang="en-GB" altLang="da-DK" sz="900" baseline="0" noProof="1">
                <a:solidFill>
                  <a:schemeClr val="tx1"/>
                </a:solidFill>
                <a:latin typeface="+mn-lt"/>
                <a:cs typeface="Arial" panose="020B0604020202020204" pitchFamily="34" charset="0"/>
              </a:rPr>
              <a:t> menu </a:t>
            </a:r>
            <a:endParaRPr lang="en-GB" sz="900" b="1" noProof="1">
              <a:solidFill>
                <a:schemeClr val="tx1"/>
              </a:solidFill>
              <a:latin typeface="+mn-lt"/>
              <a:cs typeface="Arial" panose="020B0604020202020204" pitchFamily="34" charset="0"/>
            </a:endParaRPr>
          </a:p>
        </p:txBody>
      </p:sp>
      <p:sp>
        <p:nvSpPr>
          <p:cNvPr id="27" name="AutoShape 4"/>
          <p:cNvSpPr>
            <a:spLocks/>
          </p:cNvSpPr>
          <p:nvPr userDrawn="1"/>
        </p:nvSpPr>
        <p:spPr bwMode="gray">
          <a:xfrm>
            <a:off x="706058" y="4709084"/>
            <a:ext cx="2160000" cy="913070"/>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600"/>
              </a:spcAft>
              <a:buFont typeface="+mj-lt"/>
              <a:buNone/>
              <a:defRPr/>
            </a:pPr>
            <a:r>
              <a:rPr lang="en-GB" sz="1000" b="1" noProof="1">
                <a:solidFill>
                  <a:schemeClr val="tx1"/>
                </a:solidFill>
                <a:latin typeface="+mn-lt"/>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mn-lt"/>
                <a:cs typeface="Arial" panose="020B0604020202020204" pitchFamily="34" charset="0"/>
              </a:rPr>
              <a:t>1.</a:t>
            </a:r>
            <a:r>
              <a:rPr lang="en-GB" altLang="da-DK" sz="900" noProof="1">
                <a:solidFill>
                  <a:schemeClr val="tx1"/>
                </a:solidFill>
                <a:latin typeface="+mn-lt"/>
                <a:cs typeface="Arial" panose="020B0604020202020204" pitchFamily="34" charset="0"/>
              </a:rPr>
              <a:t> Click the </a:t>
            </a:r>
            <a:r>
              <a:rPr lang="en-GB" altLang="da-DK" sz="900" b="1" noProof="1">
                <a:solidFill>
                  <a:schemeClr val="tx1"/>
                </a:solidFill>
                <a:latin typeface="+mn-lt"/>
                <a:cs typeface="Arial" panose="020B0604020202020204" pitchFamily="34" charset="0"/>
              </a:rPr>
              <a:t>Home tab</a:t>
            </a:r>
            <a:endParaRPr lang="en-GB" altLang="da-DK" sz="900" strike="sngStrike" noProof="1">
              <a:solidFill>
                <a:schemeClr val="tx1"/>
              </a:solidFill>
              <a:latin typeface="+mn-lt"/>
              <a:cs typeface="Arial" panose="020B0604020202020204" pitchFamily="34" charset="0"/>
            </a:endParaRPr>
          </a:p>
          <a:p>
            <a:pPr marL="0" marR="0" indent="0" algn="l" defTabSz="914400" rtl="0" eaLnBrk="1" fontAlgn="auto" latinLnBrk="0" hangingPunct="1">
              <a:lnSpc>
                <a:spcPct val="100000"/>
              </a:lnSpc>
              <a:spcBef>
                <a:spcPts val="0"/>
              </a:spcBef>
              <a:spcAft>
                <a:spcPts val="240"/>
              </a:spcAft>
              <a:buClrTx/>
              <a:buSzTx/>
              <a:buFont typeface="+mj-lt"/>
              <a:buNone/>
              <a:tabLst/>
              <a:defRPr/>
            </a:pPr>
            <a:r>
              <a:rPr lang="en-GB" altLang="da-DK" sz="900" b="1" noProof="1">
                <a:solidFill>
                  <a:schemeClr val="tx1"/>
                </a:solidFill>
                <a:latin typeface="+mn-lt"/>
                <a:cs typeface="Arial" panose="020B0604020202020204" pitchFamily="34" charset="0"/>
              </a:rPr>
              <a:t>2.</a:t>
            </a:r>
            <a:r>
              <a:rPr lang="en-GB" altLang="da-DK" sz="900" b="1" baseline="0" noProof="1">
                <a:solidFill>
                  <a:schemeClr val="tx1"/>
                </a:solidFill>
                <a:latin typeface="+mn-lt"/>
                <a:cs typeface="Arial" panose="020B0604020202020204" pitchFamily="34" charset="0"/>
              </a:rPr>
              <a:t> </a:t>
            </a:r>
            <a:r>
              <a:rPr lang="en-GB" altLang="da-DK" sz="900" noProof="1">
                <a:solidFill>
                  <a:schemeClr val="tx1"/>
                </a:solidFill>
                <a:latin typeface="+mn-lt"/>
                <a:cs typeface="Arial" panose="020B0604020202020204" pitchFamily="34" charset="0"/>
              </a:rPr>
              <a:t>Click the </a:t>
            </a:r>
            <a:r>
              <a:rPr lang="en-GB" altLang="da-DK" sz="900" b="1" baseline="0" noProof="1">
                <a:solidFill>
                  <a:schemeClr val="tx1"/>
                </a:solidFill>
                <a:latin typeface="+mn-lt"/>
                <a:cs typeface="Arial" panose="020B0604020202020204" pitchFamily="34" charset="0"/>
              </a:rPr>
              <a:t>Reset </a:t>
            </a:r>
            <a:r>
              <a:rPr lang="en-GB" altLang="da-DK" sz="900" noProof="1">
                <a:solidFill>
                  <a:schemeClr val="tx1"/>
                </a:solidFill>
                <a:latin typeface="+mn-lt"/>
                <a:cs typeface="Arial" panose="020B0604020202020204" pitchFamily="34" charset="0"/>
              </a:rPr>
              <a:t>menu to reset</a:t>
            </a:r>
          </a:p>
          <a:p>
            <a:pPr marL="0" marR="0" indent="0" algn="l" defTabSz="914400" rtl="0" eaLnBrk="1" fontAlgn="auto" latinLnBrk="0" hangingPunct="1">
              <a:lnSpc>
                <a:spcPct val="100000"/>
              </a:lnSpc>
              <a:spcBef>
                <a:spcPts val="0"/>
              </a:spcBef>
              <a:spcAft>
                <a:spcPts val="240"/>
              </a:spcAft>
              <a:buClrTx/>
              <a:buSzTx/>
              <a:buFont typeface="+mj-lt"/>
              <a:buNone/>
              <a:tabLst/>
              <a:defRPr/>
            </a:pPr>
            <a:r>
              <a:rPr lang="en-GB" altLang="da-DK" sz="900" noProof="1">
                <a:solidFill>
                  <a:schemeClr val="tx1"/>
                </a:solidFill>
                <a:latin typeface="+mn-lt"/>
                <a:cs typeface="Arial" panose="020B0604020202020204" pitchFamily="34" charset="0"/>
              </a:rPr>
              <a:t>position, size</a:t>
            </a:r>
            <a:r>
              <a:rPr lang="en-GB" altLang="da-DK" sz="900" baseline="0" noProof="1">
                <a:solidFill>
                  <a:schemeClr val="tx1"/>
                </a:solidFill>
                <a:latin typeface="+mn-lt"/>
                <a:cs typeface="Arial" panose="020B0604020202020204" pitchFamily="34" charset="0"/>
              </a:rPr>
              <a:t> and formatting of the</a:t>
            </a:r>
          </a:p>
          <a:p>
            <a:pPr marL="0" marR="0" indent="0" algn="l" defTabSz="914400" rtl="0" eaLnBrk="1" fontAlgn="auto" latinLnBrk="0" hangingPunct="1">
              <a:lnSpc>
                <a:spcPct val="100000"/>
              </a:lnSpc>
              <a:spcBef>
                <a:spcPts val="0"/>
              </a:spcBef>
              <a:spcAft>
                <a:spcPts val="240"/>
              </a:spcAft>
              <a:buClrTx/>
              <a:buSzTx/>
              <a:buFont typeface="+mj-lt"/>
              <a:buNone/>
              <a:tabLst/>
              <a:defRPr/>
            </a:pPr>
            <a:r>
              <a:rPr lang="en-GB" altLang="da-DK" sz="900" baseline="0" noProof="1">
                <a:solidFill>
                  <a:schemeClr val="tx1"/>
                </a:solidFill>
                <a:latin typeface="+mn-lt"/>
                <a:cs typeface="Arial" panose="020B0604020202020204" pitchFamily="34" charset="0"/>
              </a:rPr>
              <a:t>slide placeholders to their default settings</a:t>
            </a:r>
            <a:endParaRPr lang="en-GB" altLang="da-DK" sz="900" noProof="1">
              <a:solidFill>
                <a:schemeClr val="tx1"/>
              </a:solidFill>
              <a:latin typeface="+mn-lt"/>
              <a:cs typeface="Arial" panose="020B0604020202020204" pitchFamily="34" charset="0"/>
            </a:endParaRPr>
          </a:p>
        </p:txBody>
      </p:sp>
      <p:sp>
        <p:nvSpPr>
          <p:cNvPr id="6" name="Rectangle 4"/>
          <p:cNvSpPr>
            <a:spLocks noChangeArrowheads="1"/>
          </p:cNvSpPr>
          <p:nvPr userDrawn="1"/>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4" name="Rectangle 2"/>
          <p:cNvSpPr>
            <a:spLocks noChangeArrowheads="1"/>
          </p:cNvSpPr>
          <p:nvPr userDrawn="1"/>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29" name="Text Box 48"/>
          <p:cNvSpPr txBox="1">
            <a:spLocks noChangeArrowheads="1"/>
          </p:cNvSpPr>
          <p:nvPr userDrawn="1"/>
        </p:nvSpPr>
        <p:spPr bwMode="auto">
          <a:xfrm>
            <a:off x="693740" y="1409700"/>
            <a:ext cx="2486866" cy="1605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schemeClr val="tx1"/>
                </a:solidFill>
                <a:latin typeface="+mn-lt"/>
                <a:cs typeface="Arial" panose="020B0604020202020204" pitchFamily="34" charset="0"/>
              </a:rPr>
              <a:t>Use text</a:t>
            </a:r>
            <a:r>
              <a:rPr lang="en-GB" sz="1000" b="1" baseline="0" noProof="1">
                <a:solidFill>
                  <a:schemeClr val="tx1"/>
                </a:solidFill>
                <a:latin typeface="+mn-lt"/>
                <a:cs typeface="Arial" panose="020B0604020202020204" pitchFamily="34" charset="0"/>
              </a:rPr>
              <a:t> styles</a:t>
            </a:r>
            <a:endParaRPr lang="en-GB" sz="1000" b="1"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Delete bullet if you want regular</a:t>
            </a:r>
            <a:r>
              <a:rPr lang="en-GB" altLang="da-DK" sz="900" b="0" baseline="0" noProof="1">
                <a:solidFill>
                  <a:schemeClr val="tx1"/>
                </a:solidFill>
                <a:latin typeface="+mn-lt"/>
                <a:cs typeface="Arial" panose="020B0604020202020204" pitchFamily="34" charset="0"/>
              </a:rPr>
              <a:t> text. Click ENTER and then Bullet-button for correct bullet. </a:t>
            </a:r>
            <a:br>
              <a:rPr lang="en-GB" altLang="da-DK" sz="900" b="0" baseline="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Use the </a:t>
            </a:r>
            <a:r>
              <a:rPr lang="en-GB" altLang="da-DK" sz="900" b="1" noProof="1">
                <a:solidFill>
                  <a:schemeClr val="tx1"/>
                </a:solidFill>
                <a:latin typeface="+mn-lt"/>
                <a:cs typeface="Arial" panose="020B0604020202020204" pitchFamily="34" charset="0"/>
              </a:rPr>
              <a:t>TAB</a:t>
            </a:r>
            <a:r>
              <a:rPr lang="en-GB" altLang="da-DK" sz="900" b="0" noProof="1">
                <a:solidFill>
                  <a:schemeClr val="tx1"/>
                </a:solidFill>
                <a:latin typeface="+mn-lt"/>
                <a:cs typeface="Arial" panose="020B0604020202020204" pitchFamily="34" charset="0"/>
              </a:rPr>
              <a:t>-key</a:t>
            </a:r>
            <a:r>
              <a:rPr lang="en-GB" altLang="da-DK" sz="900" b="0" baseline="0" noProof="1">
                <a:solidFill>
                  <a:schemeClr val="tx1"/>
                </a:solidFill>
                <a:latin typeface="+mn-lt"/>
                <a:cs typeface="Arial" panose="020B0604020202020204" pitchFamily="34" charset="0"/>
              </a:rPr>
              <a:t> to jump through </a:t>
            </a:r>
            <a:br>
              <a:rPr lang="en-GB" altLang="da-DK" sz="900" b="0" baseline="0" noProof="1">
                <a:solidFill>
                  <a:schemeClr val="tx1"/>
                </a:solidFill>
                <a:latin typeface="+mn-lt"/>
                <a:cs typeface="Arial" panose="020B0604020202020204" pitchFamily="34" charset="0"/>
              </a:rPr>
            </a:br>
            <a:r>
              <a:rPr lang="en-GB" altLang="da-DK" sz="900" b="0" baseline="0" noProof="1">
                <a:solidFill>
                  <a:schemeClr val="tx1"/>
                </a:solidFill>
                <a:latin typeface="+mn-lt"/>
                <a:cs typeface="Arial" panose="020B0604020202020204" pitchFamily="34" charset="0"/>
              </a:rPr>
              <a:t>levels. Click </a:t>
            </a:r>
            <a:r>
              <a:rPr lang="en-GB" altLang="da-DK" sz="900" b="1" baseline="0" noProof="1">
                <a:solidFill>
                  <a:schemeClr val="tx1"/>
                </a:solidFill>
                <a:latin typeface="+mn-lt"/>
                <a:cs typeface="Arial" panose="020B0604020202020204" pitchFamily="34" charset="0"/>
              </a:rPr>
              <a:t>ENTER</a:t>
            </a:r>
            <a:r>
              <a:rPr lang="en-GB" altLang="da-DK" sz="900" b="0" baseline="0" noProof="1">
                <a:solidFill>
                  <a:schemeClr val="tx1"/>
                </a:solidFill>
                <a:latin typeface="+mn-lt"/>
                <a:cs typeface="Arial" panose="020B0604020202020204" pitchFamily="34" charset="0"/>
              </a:rPr>
              <a:t>, then </a:t>
            </a:r>
            <a:r>
              <a:rPr lang="en-GB" altLang="da-DK" sz="900" b="1" baseline="0" noProof="1">
                <a:solidFill>
                  <a:schemeClr val="tx1"/>
                </a:solidFill>
                <a:latin typeface="+mn-lt"/>
                <a:cs typeface="Arial" panose="020B0604020202020204" pitchFamily="34" charset="0"/>
              </a:rPr>
              <a:t>TAB</a:t>
            </a:r>
            <a:r>
              <a:rPr lang="en-GB" altLang="da-DK" sz="900" b="0" baseline="0" noProof="1">
                <a:solidFill>
                  <a:schemeClr val="tx1"/>
                </a:solidFill>
                <a:latin typeface="+mn-lt"/>
                <a:cs typeface="Arial" panose="020B0604020202020204" pitchFamily="34" charset="0"/>
              </a:rPr>
              <a:t> to switch from </a:t>
            </a:r>
            <a:br>
              <a:rPr lang="en-GB" altLang="da-DK" sz="900" b="0" baseline="0" noProof="1">
                <a:solidFill>
                  <a:schemeClr val="tx1"/>
                </a:solidFill>
                <a:latin typeface="+mn-lt"/>
                <a:cs typeface="Arial" panose="020B0604020202020204" pitchFamily="34" charset="0"/>
              </a:rPr>
            </a:br>
            <a:r>
              <a:rPr lang="en-GB" altLang="da-DK" sz="900" b="0" baseline="0" noProof="1">
                <a:solidFill>
                  <a:schemeClr val="tx1"/>
                </a:solidFill>
                <a:latin typeface="+mn-lt"/>
                <a:cs typeface="Arial" panose="020B0604020202020204" pitchFamily="34" charset="0"/>
              </a:rPr>
              <a:t>one level to the next level</a:t>
            </a:r>
          </a:p>
          <a:p>
            <a:pPr eaLnBrk="1" hangingPunct="1">
              <a:spcAft>
                <a:spcPts val="240"/>
              </a:spcAft>
              <a:defRPr/>
            </a:pPr>
            <a:r>
              <a:rPr lang="en-GB" altLang="da-DK" sz="900" b="0" baseline="0" noProof="1">
                <a:solidFill>
                  <a:schemeClr val="tx1"/>
                </a:solidFill>
                <a:latin typeface="+mn-lt"/>
                <a:cs typeface="Arial" panose="020B0604020202020204" pitchFamily="34" charset="0"/>
              </a:rPr>
              <a:t>To go back in levels use </a:t>
            </a:r>
            <a:r>
              <a:rPr lang="en-GB" altLang="da-DK" sz="900" b="1" baseline="0" noProof="1">
                <a:solidFill>
                  <a:schemeClr val="tx1"/>
                </a:solidFill>
                <a:latin typeface="+mn-lt"/>
                <a:cs typeface="Arial" panose="020B0604020202020204" pitchFamily="34" charset="0"/>
              </a:rPr>
              <a:t>SHIFT-TAB</a:t>
            </a:r>
            <a:endParaRPr lang="en-GB" altLang="da-DK" sz="900" b="1" noProof="1">
              <a:solidFill>
                <a:schemeClr val="tx1"/>
              </a:solidFill>
              <a:latin typeface="+mn-lt"/>
              <a:cs typeface="Arial" panose="020B0604020202020204" pitchFamily="34" charset="0"/>
            </a:endParaRPr>
          </a:p>
          <a:p>
            <a:pPr eaLnBrk="1" hangingPunct="1">
              <a:spcAft>
                <a:spcPts val="240"/>
              </a:spcAft>
              <a:defRPr/>
            </a:pPr>
            <a:endParaRPr lang="en-GB" sz="900" b="1" noProof="1">
              <a:solidFill>
                <a:schemeClr val="tx1"/>
              </a:solidFill>
              <a:latin typeface="+mn-lt"/>
              <a:cs typeface="Arial" panose="020B0604020202020204" pitchFamily="34" charset="0"/>
            </a:endParaRPr>
          </a:p>
          <a:p>
            <a:pPr eaLnBrk="1" hangingPunct="1">
              <a:spcAft>
                <a:spcPts val="240"/>
              </a:spcAft>
              <a:defRPr/>
            </a:pPr>
            <a:r>
              <a:rPr lang="en-GB" sz="900" noProof="1">
                <a:solidFill>
                  <a:schemeClr val="tx1"/>
                </a:solidFill>
                <a:latin typeface="+mn-lt"/>
                <a:cs typeface="Arial" panose="020B0604020202020204" pitchFamily="34" charset="0"/>
              </a:rPr>
              <a:t>Alternatively, </a:t>
            </a:r>
            <a:r>
              <a:rPr lang="en-GB" sz="900" b="1" noProof="1">
                <a:solidFill>
                  <a:schemeClr val="tx1"/>
                </a:solidFill>
                <a:latin typeface="+mn-lt"/>
                <a:cs typeface="Arial" panose="020B0604020202020204" pitchFamily="34" charset="0"/>
              </a:rPr>
              <a:t>Increase</a:t>
            </a:r>
            <a:r>
              <a:rPr lang="en-GB" sz="900" baseline="0" noProof="1">
                <a:solidFill>
                  <a:schemeClr val="tx1"/>
                </a:solidFill>
                <a:latin typeface="+mn-lt"/>
                <a:cs typeface="Arial" panose="020B0604020202020204" pitchFamily="34" charset="0"/>
              </a:rPr>
              <a:t> and</a:t>
            </a:r>
            <a:br>
              <a:rPr lang="en-GB" sz="900" baseline="0" noProof="1">
                <a:solidFill>
                  <a:schemeClr val="tx1"/>
                </a:solidFill>
                <a:latin typeface="+mn-lt"/>
                <a:cs typeface="Arial" panose="020B0604020202020204" pitchFamily="34" charset="0"/>
              </a:rPr>
            </a:br>
            <a:r>
              <a:rPr lang="en-GB" sz="900" b="1" baseline="0" noProof="1">
                <a:solidFill>
                  <a:schemeClr val="tx1"/>
                </a:solidFill>
                <a:latin typeface="+mn-lt"/>
                <a:cs typeface="Arial" panose="020B0604020202020204" pitchFamily="34" charset="0"/>
              </a:rPr>
              <a:t>Decrease </a:t>
            </a:r>
            <a:r>
              <a:rPr lang="en-GB" sz="900" baseline="0" noProof="1">
                <a:solidFill>
                  <a:schemeClr val="tx1"/>
                </a:solidFill>
                <a:latin typeface="+mn-lt"/>
                <a:cs typeface="Arial" panose="020B0604020202020204" pitchFamily="34" charset="0"/>
              </a:rPr>
              <a:t>list level can be used</a:t>
            </a:r>
            <a:endParaRPr lang="en-GB" sz="900" noProof="1">
              <a:solidFill>
                <a:schemeClr val="tx1"/>
              </a:solidFill>
              <a:latin typeface="+mn-lt"/>
              <a:cs typeface="Arial" panose="020B0604020202020204" pitchFamily="34" charset="0"/>
            </a:endParaRPr>
          </a:p>
        </p:txBody>
      </p:sp>
      <p:pic>
        <p:nvPicPr>
          <p:cNvPr id="19" name="Picture 18"/>
          <p:cNvPicPr>
            <a:picLocks noChangeAspect="1"/>
          </p:cNvPicPr>
          <p:nvPr userDrawn="1"/>
        </p:nvPicPr>
        <p:blipFill>
          <a:blip r:embed="rId2"/>
          <a:stretch>
            <a:fillRect/>
          </a:stretch>
        </p:blipFill>
        <p:spPr>
          <a:xfrm>
            <a:off x="3036522" y="5318642"/>
            <a:ext cx="492452" cy="200416"/>
          </a:xfrm>
          <a:prstGeom prst="rect">
            <a:avLst/>
          </a:prstGeom>
        </p:spPr>
      </p:pic>
      <p:pic>
        <p:nvPicPr>
          <p:cNvPr id="13" name="Picture 12"/>
          <p:cNvPicPr>
            <a:picLocks noChangeAspect="1"/>
          </p:cNvPicPr>
          <p:nvPr userDrawn="1"/>
        </p:nvPicPr>
        <p:blipFill>
          <a:blip r:embed="rId3"/>
          <a:stretch>
            <a:fillRect/>
          </a:stretch>
        </p:blipFill>
        <p:spPr>
          <a:xfrm>
            <a:off x="3038544" y="3538594"/>
            <a:ext cx="324764" cy="578237"/>
          </a:xfrm>
          <a:prstGeom prst="rect">
            <a:avLst/>
          </a:prstGeom>
        </p:spPr>
      </p:pic>
      <p:pic>
        <p:nvPicPr>
          <p:cNvPr id="16" name="Billede 15"/>
          <p:cNvPicPr>
            <a:picLocks noChangeAspect="1"/>
          </p:cNvPicPr>
          <p:nvPr userDrawn="1"/>
        </p:nvPicPr>
        <p:blipFill rotWithShape="1">
          <a:blip r:embed="rId4"/>
          <a:srcRect l="36944" r="2272" b="69429"/>
          <a:stretch/>
        </p:blipFill>
        <p:spPr>
          <a:xfrm>
            <a:off x="3034534" y="4208198"/>
            <a:ext cx="593368" cy="192211"/>
          </a:xfrm>
          <a:prstGeom prst="rect">
            <a:avLst/>
          </a:prstGeom>
        </p:spPr>
      </p:pic>
      <p:pic>
        <p:nvPicPr>
          <p:cNvPr id="28" name="Billede 27"/>
          <p:cNvPicPr>
            <a:picLocks noChangeAspect="1"/>
          </p:cNvPicPr>
          <p:nvPr userDrawn="1"/>
        </p:nvPicPr>
        <p:blipFill>
          <a:blip r:embed="rId5"/>
          <a:stretch>
            <a:fillRect/>
          </a:stretch>
        </p:blipFill>
        <p:spPr>
          <a:xfrm>
            <a:off x="3005150" y="2651636"/>
            <a:ext cx="549328" cy="285228"/>
          </a:xfrm>
          <a:prstGeom prst="rect">
            <a:avLst/>
          </a:prstGeom>
        </p:spPr>
      </p:pic>
      <p:pic>
        <p:nvPicPr>
          <p:cNvPr id="2" name="Billede 1"/>
          <p:cNvPicPr>
            <a:picLocks noChangeAspect="1"/>
          </p:cNvPicPr>
          <p:nvPr userDrawn="1"/>
        </p:nvPicPr>
        <p:blipFill>
          <a:blip r:embed="rId6"/>
          <a:stretch>
            <a:fillRect/>
          </a:stretch>
        </p:blipFill>
        <p:spPr>
          <a:xfrm>
            <a:off x="6244130" y="3299068"/>
            <a:ext cx="359695" cy="335309"/>
          </a:xfrm>
          <a:prstGeom prst="rect">
            <a:avLst/>
          </a:prstGeom>
        </p:spPr>
      </p:pic>
      <p:pic>
        <p:nvPicPr>
          <p:cNvPr id="3" name="Picture 2"/>
          <p:cNvPicPr>
            <a:picLocks noChangeAspect="1"/>
          </p:cNvPicPr>
          <p:nvPr userDrawn="1"/>
        </p:nvPicPr>
        <p:blipFill>
          <a:blip r:embed="rId7"/>
          <a:stretch>
            <a:fillRect/>
          </a:stretch>
        </p:blipFill>
        <p:spPr>
          <a:xfrm>
            <a:off x="3033346" y="1652716"/>
            <a:ext cx="297872" cy="183305"/>
          </a:xfrm>
          <a:prstGeom prst="rect">
            <a:avLst/>
          </a:prstGeom>
        </p:spPr>
      </p:pic>
      <p:pic>
        <p:nvPicPr>
          <p:cNvPr id="7" name="Picture 6"/>
          <p:cNvPicPr>
            <a:picLocks noChangeAspect="1"/>
          </p:cNvPicPr>
          <p:nvPr userDrawn="1"/>
        </p:nvPicPr>
        <p:blipFill>
          <a:blip r:embed="rId8"/>
          <a:stretch>
            <a:fillRect/>
          </a:stretch>
        </p:blipFill>
        <p:spPr>
          <a:xfrm>
            <a:off x="6244130" y="1609684"/>
            <a:ext cx="379911" cy="519470"/>
          </a:xfrm>
          <a:prstGeom prst="rect">
            <a:avLst/>
          </a:prstGeom>
        </p:spPr>
      </p:pic>
      <p:pic>
        <p:nvPicPr>
          <p:cNvPr id="5" name="Picture 4"/>
          <p:cNvPicPr>
            <a:picLocks noChangeAspect="1"/>
          </p:cNvPicPr>
          <p:nvPr userDrawn="1"/>
        </p:nvPicPr>
        <p:blipFill>
          <a:blip r:embed="rId9"/>
          <a:stretch>
            <a:fillRect/>
          </a:stretch>
        </p:blipFill>
        <p:spPr>
          <a:xfrm>
            <a:off x="6244130" y="2375882"/>
            <a:ext cx="397317" cy="588030"/>
          </a:xfrm>
          <a:prstGeom prst="rect">
            <a:avLst/>
          </a:prstGeom>
        </p:spPr>
      </p:pic>
      <p:pic>
        <p:nvPicPr>
          <p:cNvPr id="8" name="Picture 7"/>
          <p:cNvPicPr>
            <a:picLocks noChangeAspect="1"/>
          </p:cNvPicPr>
          <p:nvPr userDrawn="1"/>
        </p:nvPicPr>
        <p:blipFill rotWithShape="1">
          <a:blip r:embed="rId10"/>
          <a:srcRect t="37299" r="32484" b="50317"/>
          <a:stretch/>
        </p:blipFill>
        <p:spPr>
          <a:xfrm>
            <a:off x="6284541" y="3015268"/>
            <a:ext cx="605090" cy="130498"/>
          </a:xfrm>
          <a:prstGeom prst="rect">
            <a:avLst/>
          </a:prstGeom>
        </p:spPr>
      </p:pic>
    </p:spTree>
    <p:extLst>
      <p:ext uri="{BB962C8B-B14F-4D97-AF65-F5344CB8AC3E}">
        <p14:creationId xmlns:p14="http://schemas.microsoft.com/office/powerpoint/2010/main" val="9513997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tartbi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50C8BEB2-A112-4E59-B7C0-FBA2D506982B}"/>
              </a:ext>
            </a:extLst>
          </p:cNvPr>
          <p:cNvSpPr/>
          <p:nvPr/>
        </p:nvSpPr>
        <p:spPr>
          <a:xfrm>
            <a:off x="478367" y="488951"/>
            <a:ext cx="10538884" cy="54123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sv-SE" sz="2400"/>
          </a:p>
        </p:txBody>
      </p:sp>
      <p:sp>
        <p:nvSpPr>
          <p:cNvPr id="5" name="Rektangel 4">
            <a:extLst>
              <a:ext uri="{FF2B5EF4-FFF2-40B4-BE49-F238E27FC236}">
                <a16:creationId xmlns:a16="http://schemas.microsoft.com/office/drawing/2014/main" id="{94B6CC1E-FD44-47ED-B8F5-15DBD94F917F}"/>
              </a:ext>
            </a:extLst>
          </p:cNvPr>
          <p:cNvSpPr/>
          <p:nvPr/>
        </p:nvSpPr>
        <p:spPr>
          <a:xfrm>
            <a:off x="478367" y="488951"/>
            <a:ext cx="10538884" cy="54123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sv-SE" sz="2400"/>
          </a:p>
        </p:txBody>
      </p:sp>
      <p:sp>
        <p:nvSpPr>
          <p:cNvPr id="2" name="Rubrik 1"/>
          <p:cNvSpPr>
            <a:spLocks noGrp="1"/>
          </p:cNvSpPr>
          <p:nvPr>
            <p:ph type="title"/>
          </p:nvPr>
        </p:nvSpPr>
        <p:spPr>
          <a:xfrm>
            <a:off x="963085" y="2155080"/>
            <a:ext cx="9601844" cy="1362075"/>
          </a:xfrm>
        </p:spPr>
        <p:txBody>
          <a:bodyPr anchor="t"/>
          <a:lstStyle>
            <a:lvl1pPr algn="l">
              <a:defRPr sz="5333" b="1" cap="none">
                <a:solidFill>
                  <a:schemeClr val="accent2"/>
                </a:solidFill>
              </a:defRPr>
            </a:lvl1pPr>
          </a:lstStyle>
          <a:p>
            <a:r>
              <a:rPr lang="sv-SE" dirty="0"/>
              <a:t>Klicka här för att ändra format</a:t>
            </a:r>
          </a:p>
        </p:txBody>
      </p:sp>
      <p:sp>
        <p:nvSpPr>
          <p:cNvPr id="3" name="Platshållare för text 2"/>
          <p:cNvSpPr>
            <a:spLocks noGrp="1"/>
          </p:cNvSpPr>
          <p:nvPr>
            <p:ph type="body" idx="1"/>
          </p:nvPr>
        </p:nvSpPr>
        <p:spPr>
          <a:xfrm>
            <a:off x="963085" y="3659502"/>
            <a:ext cx="9601844" cy="461673"/>
          </a:xfrm>
        </p:spPr>
        <p:txBody>
          <a:bodyPr anchor="b"/>
          <a:lstStyle>
            <a:lvl1pPr marL="0" indent="0">
              <a:buNone/>
              <a:defRPr sz="2667">
                <a:solidFill>
                  <a:srgbClr val="000000"/>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2760612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ubrik och textinnehåll">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5660608A-2267-456F-B7CE-EE7365183F57}"/>
              </a:ext>
            </a:extLst>
          </p:cNvPr>
          <p:cNvSpPr/>
          <p:nvPr/>
        </p:nvSpPr>
        <p:spPr>
          <a:xfrm>
            <a:off x="478367" y="882651"/>
            <a:ext cx="10538884" cy="50186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sv-SE" sz="2400"/>
          </a:p>
        </p:txBody>
      </p:sp>
      <p:sp>
        <p:nvSpPr>
          <p:cNvPr id="5" name="Rektangel 4">
            <a:extLst>
              <a:ext uri="{FF2B5EF4-FFF2-40B4-BE49-F238E27FC236}">
                <a16:creationId xmlns:a16="http://schemas.microsoft.com/office/drawing/2014/main" id="{EB9A4B6A-2F0C-4598-B55A-3B1EC2A4E49F}"/>
              </a:ext>
            </a:extLst>
          </p:cNvPr>
          <p:cNvSpPr/>
          <p:nvPr/>
        </p:nvSpPr>
        <p:spPr>
          <a:xfrm>
            <a:off x="478367" y="882651"/>
            <a:ext cx="10538884" cy="50186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sv-SE" sz="2400"/>
          </a:p>
        </p:txBody>
      </p:sp>
      <p:sp>
        <p:nvSpPr>
          <p:cNvPr id="2" name="Rubrik 1"/>
          <p:cNvSpPr>
            <a:spLocks noGrp="1"/>
          </p:cNvSpPr>
          <p:nvPr>
            <p:ph type="title"/>
          </p:nvPr>
        </p:nvSpPr>
        <p:spPr>
          <a:xfrm>
            <a:off x="479190" y="93500"/>
            <a:ext cx="10538721" cy="685671"/>
          </a:xfrm>
        </p:spPr>
        <p:txBody>
          <a:bodyPr>
            <a:normAutofit/>
          </a:bodyPr>
          <a:lstStyle>
            <a:lvl1pPr>
              <a:defRPr sz="3200">
                <a:solidFill>
                  <a:schemeClr val="accent2"/>
                </a:solidFill>
              </a:defRPr>
            </a:lvl1pPr>
          </a:lstStyle>
          <a:p>
            <a:r>
              <a:rPr lang="sv-SE" dirty="0"/>
              <a:t>Klicka här för att ändra format</a:t>
            </a:r>
          </a:p>
        </p:txBody>
      </p:sp>
      <p:sp>
        <p:nvSpPr>
          <p:cNvPr id="9" name="Platshållare för text 8"/>
          <p:cNvSpPr>
            <a:spLocks noGrp="1"/>
          </p:cNvSpPr>
          <p:nvPr>
            <p:ph type="body" sz="quarter" idx="10"/>
          </p:nvPr>
        </p:nvSpPr>
        <p:spPr>
          <a:xfrm>
            <a:off x="986367" y="1375834"/>
            <a:ext cx="9374717" cy="3953933"/>
          </a:xfrm>
        </p:spPr>
        <p:txBody>
          <a:bodyPr/>
          <a:lstStyle>
            <a:lvl1pPr marL="0" indent="0">
              <a:buNone/>
              <a:defRPr/>
            </a:lvl1pPr>
            <a:lvl2pPr marL="609585" indent="0">
              <a:buNone/>
              <a:defRPr/>
            </a:lvl2pPr>
            <a:lvl3pPr marL="1219170" indent="0">
              <a:buNone/>
              <a:defRPr/>
            </a:lvl3pPr>
            <a:lvl4pPr marL="1828754" indent="0">
              <a:buNone/>
              <a:defRPr/>
            </a:lvl4pPr>
            <a:lvl5pPr marL="2438339"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40370543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Rubrikbi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B6E936E-E744-4796-BA05-10A7111F788B}"/>
              </a:ext>
            </a:extLst>
          </p:cNvPr>
          <p:cNvSpPr/>
          <p:nvPr/>
        </p:nvSpPr>
        <p:spPr>
          <a:xfrm>
            <a:off x="478367" y="488951"/>
            <a:ext cx="10538884" cy="54123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sv-SE" sz="2400"/>
          </a:p>
        </p:txBody>
      </p:sp>
      <p:sp>
        <p:nvSpPr>
          <p:cNvPr id="6" name="Rektangel 5">
            <a:extLst>
              <a:ext uri="{FF2B5EF4-FFF2-40B4-BE49-F238E27FC236}">
                <a16:creationId xmlns:a16="http://schemas.microsoft.com/office/drawing/2014/main" id="{DE415BE5-3364-4370-A406-FA0E84995620}"/>
              </a:ext>
            </a:extLst>
          </p:cNvPr>
          <p:cNvSpPr/>
          <p:nvPr/>
        </p:nvSpPr>
        <p:spPr>
          <a:xfrm>
            <a:off x="478367" y="488951"/>
            <a:ext cx="10538884" cy="54123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sv-SE" sz="2400"/>
          </a:p>
        </p:txBody>
      </p:sp>
      <p:sp>
        <p:nvSpPr>
          <p:cNvPr id="2" name="Rubrik 1"/>
          <p:cNvSpPr>
            <a:spLocks noGrp="1"/>
          </p:cNvSpPr>
          <p:nvPr>
            <p:ph type="ctrTitle"/>
          </p:nvPr>
        </p:nvSpPr>
        <p:spPr>
          <a:xfrm>
            <a:off x="997281" y="945393"/>
            <a:ext cx="5309404" cy="2483608"/>
          </a:xfrm>
        </p:spPr>
        <p:txBody>
          <a:bodyPr anchor="b">
            <a:normAutofit/>
          </a:bodyPr>
          <a:lstStyle>
            <a:lvl1pPr>
              <a:defRPr sz="3733">
                <a:solidFill>
                  <a:schemeClr val="accent2"/>
                </a:solidFill>
              </a:defRPr>
            </a:lvl1pPr>
          </a:lstStyle>
          <a:p>
            <a:r>
              <a:rPr lang="sv-SE" dirty="0"/>
              <a:t>Klicka här för att ändra format</a:t>
            </a:r>
          </a:p>
        </p:txBody>
      </p:sp>
      <p:sp>
        <p:nvSpPr>
          <p:cNvPr id="3" name="Underrubrik 2"/>
          <p:cNvSpPr>
            <a:spLocks noGrp="1"/>
          </p:cNvSpPr>
          <p:nvPr>
            <p:ph type="subTitle" idx="1"/>
          </p:nvPr>
        </p:nvSpPr>
        <p:spPr>
          <a:xfrm>
            <a:off x="997281" y="3886200"/>
            <a:ext cx="5309404" cy="1495272"/>
          </a:xfrm>
        </p:spPr>
        <p:txBody>
          <a:bodyPr>
            <a:normAutofit/>
          </a:bodyPr>
          <a:lstStyle>
            <a:lvl1pPr marL="0" indent="0" algn="l">
              <a:buNone/>
              <a:defRPr sz="2133" b="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Klicka här för att ändra format på underrubrik i bakgrunden</a:t>
            </a:r>
            <a:endParaRPr lang="sv-SE" dirty="0"/>
          </a:p>
        </p:txBody>
      </p:sp>
      <p:sp>
        <p:nvSpPr>
          <p:cNvPr id="10" name="Platshållare för innehåll 9"/>
          <p:cNvSpPr>
            <a:spLocks noGrp="1"/>
          </p:cNvSpPr>
          <p:nvPr>
            <p:ph sz="quarter" idx="10"/>
          </p:nvPr>
        </p:nvSpPr>
        <p:spPr>
          <a:xfrm>
            <a:off x="6822018" y="488281"/>
            <a:ext cx="4195893" cy="541257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6077323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71DA7103-4A95-4D5F-869C-783D61C054BA}"/>
              </a:ext>
            </a:extLst>
          </p:cNvPr>
          <p:cNvSpPr/>
          <p:nvPr/>
        </p:nvSpPr>
        <p:spPr>
          <a:xfrm>
            <a:off x="478367" y="882651"/>
            <a:ext cx="10538884" cy="50186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sv-SE" sz="2400"/>
          </a:p>
        </p:txBody>
      </p:sp>
      <p:sp>
        <p:nvSpPr>
          <p:cNvPr id="5" name="Rektangel 4">
            <a:extLst>
              <a:ext uri="{FF2B5EF4-FFF2-40B4-BE49-F238E27FC236}">
                <a16:creationId xmlns:a16="http://schemas.microsoft.com/office/drawing/2014/main" id="{AEDB4583-2CA3-4775-8372-42590953B6AF}"/>
              </a:ext>
            </a:extLst>
          </p:cNvPr>
          <p:cNvSpPr/>
          <p:nvPr/>
        </p:nvSpPr>
        <p:spPr>
          <a:xfrm>
            <a:off x="478367" y="882651"/>
            <a:ext cx="10538884" cy="50186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sv-SE" sz="2400"/>
          </a:p>
        </p:txBody>
      </p:sp>
      <p:sp>
        <p:nvSpPr>
          <p:cNvPr id="2" name="Rubrik 1"/>
          <p:cNvSpPr>
            <a:spLocks noGrp="1"/>
          </p:cNvSpPr>
          <p:nvPr>
            <p:ph type="title"/>
          </p:nvPr>
        </p:nvSpPr>
        <p:spPr>
          <a:xfrm>
            <a:off x="479190" y="93500"/>
            <a:ext cx="10538721" cy="685671"/>
          </a:xfrm>
        </p:spPr>
        <p:txBody>
          <a:bodyPr>
            <a:normAutofit/>
          </a:bodyPr>
          <a:lstStyle>
            <a:lvl1pPr>
              <a:defRPr sz="3200">
                <a:solidFill>
                  <a:schemeClr val="accent2"/>
                </a:solidFill>
              </a:defRPr>
            </a:lvl1pPr>
          </a:lstStyle>
          <a:p>
            <a:r>
              <a:rPr lang="sv-SE" dirty="0"/>
              <a:t>Klicka här för att ändra format</a:t>
            </a:r>
          </a:p>
        </p:txBody>
      </p:sp>
      <p:sp>
        <p:nvSpPr>
          <p:cNvPr id="3" name="Platshållare för innehåll 2"/>
          <p:cNvSpPr>
            <a:spLocks noGrp="1"/>
          </p:cNvSpPr>
          <p:nvPr>
            <p:ph idx="1"/>
          </p:nvPr>
        </p:nvSpPr>
        <p:spPr>
          <a:xfrm>
            <a:off x="986891" y="1360951"/>
            <a:ext cx="9536484" cy="40516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782988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two columns">
    <p:spTree>
      <p:nvGrpSpPr>
        <p:cNvPr id="1" name=""/>
        <p:cNvGrpSpPr/>
        <p:nvPr/>
      </p:nvGrpSpPr>
      <p:grpSpPr>
        <a:xfrm>
          <a:off x="0" y="0"/>
          <a:ext cx="0" cy="0"/>
          <a:chOff x="0" y="0"/>
          <a:chExt cx="0" cy="0"/>
        </a:xfrm>
      </p:grpSpPr>
      <p:sp>
        <p:nvSpPr>
          <p:cNvPr id="9" name="Background"/>
          <p:cNvSpPr/>
          <p:nvPr userDrawn="1"/>
        </p:nvSpPr>
        <p:spPr>
          <a:xfrm>
            <a:off x="0" y="0"/>
            <a:ext cx="121896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p>
        </p:txBody>
      </p:sp>
      <p:sp>
        <p:nvSpPr>
          <p:cNvPr id="2" name="Title 1"/>
          <p:cNvSpPr>
            <a:spLocks noGrp="1"/>
          </p:cNvSpPr>
          <p:nvPr>
            <p:ph type="title" hasCustomPrompt="1"/>
          </p:nvPr>
        </p:nvSpPr>
        <p:spPr>
          <a:xfrm>
            <a:off x="656568" y="391029"/>
            <a:ext cx="10836932" cy="1018671"/>
          </a:xfrm>
        </p:spPr>
        <p:txBody>
          <a:bodyPr/>
          <a:lstStyle>
            <a:lvl1pPr>
              <a:defRPr baseline="0"/>
            </a:lvl1pPr>
          </a:lstStyle>
          <a:p>
            <a:r>
              <a:rPr lang="en-GB" dirty="0"/>
              <a:t>Click to add title in max 1 line</a:t>
            </a:r>
          </a:p>
        </p:txBody>
      </p:sp>
      <p:sp>
        <p:nvSpPr>
          <p:cNvPr id="3" name="Date Placeholder 2" hidden="1"/>
          <p:cNvSpPr>
            <a:spLocks noGrp="1"/>
          </p:cNvSpPr>
          <p:nvPr>
            <p:ph type="dt" sz="half" idx="10"/>
          </p:nvPr>
        </p:nvSpPr>
        <p:spPr>
          <a:xfrm>
            <a:off x="0" y="6912000"/>
            <a:ext cx="0" cy="0"/>
          </a:xfrm>
        </p:spPr>
        <p:txBody>
          <a:bodyPr/>
          <a:lstStyle>
            <a:lvl1pPr>
              <a:defRPr sz="100">
                <a:solidFill>
                  <a:srgbClr val="ADCFF1"/>
                </a:solidFill>
              </a:defRPr>
            </a:lvl1pPr>
          </a:lstStyle>
          <a:p>
            <a:endParaRPr lang="en-GB" dirty="0"/>
          </a:p>
        </p:txBody>
      </p:sp>
      <p:sp>
        <p:nvSpPr>
          <p:cNvPr id="4" name="FLD_Footer"/>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a:pPr/>
              <a:t>‹#›</a:t>
            </a:fld>
            <a:endParaRPr lang="en-GB" dirty="0"/>
          </a:p>
        </p:txBody>
      </p:sp>
      <p:sp>
        <p:nvSpPr>
          <p:cNvPr id="8" name="Text Placeholder 7"/>
          <p:cNvSpPr>
            <a:spLocks noGrp="1"/>
          </p:cNvSpPr>
          <p:nvPr>
            <p:ph type="body" sz="quarter" idx="13" hasCustomPrompt="1"/>
          </p:nvPr>
        </p:nvSpPr>
        <p:spPr>
          <a:xfrm>
            <a:off x="693738" y="1361060"/>
            <a:ext cx="5051434" cy="4588890"/>
          </a:xfrm>
        </p:spPr>
        <p:txBody>
          <a:bodyPr/>
          <a:lstStyle>
            <a:lvl1pPr marL="594000" indent="-594000">
              <a:spcBef>
                <a:spcPts val="300"/>
              </a:spcBef>
              <a:defRPr sz="2800"/>
            </a:lvl1pPr>
            <a:lvl2pPr marL="846000">
              <a:defRPr sz="2200"/>
            </a:lvl2pPr>
            <a:lvl3pPr marL="720000" indent="0">
              <a:buNone/>
              <a:defRPr/>
            </a:lvl3pPr>
          </a:lstStyle>
          <a:p>
            <a:pPr lvl="0"/>
            <a:r>
              <a:rPr lang="en-GB" dirty="0"/>
              <a:t>Click to add text</a:t>
            </a:r>
          </a:p>
          <a:p>
            <a:pPr lvl="1"/>
            <a:r>
              <a:rPr lang="en-GB" dirty="0"/>
              <a:t>Second level</a:t>
            </a:r>
          </a:p>
        </p:txBody>
      </p:sp>
      <p:sp>
        <p:nvSpPr>
          <p:cNvPr id="10" name="Freeform 5">
            <a:extLst>
              <a:ext uri="{FF2B5EF4-FFF2-40B4-BE49-F238E27FC236}">
                <a16:creationId xmlns:a16="http://schemas.microsoft.com/office/drawing/2014/main" id="{C4447EA2-33D0-48C2-BF9C-59BD19EC06AD}"/>
              </a:ext>
            </a:extLst>
          </p:cNvPr>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F42941"/>
          </a:solidFill>
          <a:ln>
            <a:noFill/>
          </a:ln>
          <a:extLst/>
        </p:spPr>
        <p:txBody>
          <a:bodyPr vert="horz" wrap="square" lIns="91440" tIns="45720" rIns="91440" bIns="45720" numCol="1" anchor="t" anchorCtr="0" compatLnSpc="1">
            <a:prstTxWarp prst="textNoShape">
              <a:avLst/>
            </a:prstTxWarp>
          </a:bodyPr>
          <a:lstStyle/>
          <a:p>
            <a:r>
              <a:rPr lang="en-GB" dirty="0"/>
              <a:t> </a:t>
            </a:r>
          </a:p>
        </p:txBody>
      </p:sp>
      <p:pic>
        <p:nvPicPr>
          <p:cNvPr id="12" name="Wheel logo">
            <a:extLst>
              <a:ext uri="{FF2B5EF4-FFF2-40B4-BE49-F238E27FC236}">
                <a16:creationId xmlns:a16="http://schemas.microsoft.com/office/drawing/2014/main" id="{86F0553E-780C-462A-94C5-4DC16629AF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3566" y="6285492"/>
            <a:ext cx="322892" cy="322892"/>
          </a:xfrm>
          <a:prstGeom prst="rect">
            <a:avLst/>
          </a:prstGeom>
        </p:spPr>
      </p:pic>
      <p:cxnSp>
        <p:nvCxnSpPr>
          <p:cNvPr id="13" name="Straight Connector 12">
            <a:extLst>
              <a:ext uri="{FF2B5EF4-FFF2-40B4-BE49-F238E27FC236}">
                <a16:creationId xmlns:a16="http://schemas.microsoft.com/office/drawing/2014/main" id="{DE844EC5-E308-456C-93FD-7582F71FC46E}"/>
              </a:ext>
            </a:extLst>
          </p:cNvPr>
          <p:cNvCxnSpPr>
            <a:cxnSpLocks/>
          </p:cNvCxnSpPr>
          <p:nvPr userDrawn="1"/>
        </p:nvCxnSpPr>
        <p:spPr>
          <a:xfrm>
            <a:off x="1135505" y="6310724"/>
            <a:ext cx="0" cy="28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EE414CC0-21E6-404A-9D17-EDA649671305}"/>
              </a:ext>
            </a:extLst>
          </p:cNvPr>
          <p:cNvSpPr>
            <a:spLocks noGrp="1"/>
          </p:cNvSpPr>
          <p:nvPr>
            <p:ph type="body" sz="quarter" idx="14" hasCustomPrompt="1"/>
          </p:nvPr>
        </p:nvSpPr>
        <p:spPr>
          <a:xfrm>
            <a:off x="6441280" y="1361060"/>
            <a:ext cx="5052217" cy="4588890"/>
          </a:xfrm>
        </p:spPr>
        <p:txBody>
          <a:bodyPr/>
          <a:lstStyle>
            <a:lvl1pPr marL="594000" indent="-594000">
              <a:spcBef>
                <a:spcPts val="300"/>
              </a:spcBef>
              <a:defRPr sz="2800"/>
            </a:lvl1pPr>
            <a:lvl2pPr marL="846000">
              <a:defRPr/>
            </a:lvl2pPr>
          </a:lstStyle>
          <a:p>
            <a:pPr lvl="0"/>
            <a:r>
              <a:rPr lang="en-GB"/>
              <a:t>Click to add text</a:t>
            </a:r>
          </a:p>
          <a:p>
            <a:pPr lvl="1"/>
            <a:r>
              <a:rPr lang="en-GB"/>
              <a:t>Second level</a:t>
            </a:r>
            <a:endParaRPr lang="en-GB" dirty="0"/>
          </a:p>
        </p:txBody>
      </p:sp>
      <p:sp>
        <p:nvSpPr>
          <p:cNvPr id="14" name="Generation 2030">
            <a:extLst>
              <a:ext uri="{FF2B5EF4-FFF2-40B4-BE49-F238E27FC236}">
                <a16:creationId xmlns:a16="http://schemas.microsoft.com/office/drawing/2014/main" id="{4A775F39-92DF-445B-A8BD-FAD383AF056F}"/>
              </a:ext>
            </a:extLst>
          </p:cNvPr>
          <p:cNvSpPr txBox="1"/>
          <p:nvPr userDrawn="1"/>
        </p:nvSpPr>
        <p:spPr>
          <a:xfrm flipH="1">
            <a:off x="1962150" y="6356350"/>
            <a:ext cx="1318260" cy="222501"/>
          </a:xfrm>
          <a:prstGeom prst="rect">
            <a:avLst/>
          </a:prstGeom>
          <a:noFill/>
        </p:spPr>
        <p:txBody>
          <a:bodyPr wrap="square" lIns="0" tIns="0" rIns="0" bIns="0" rtlCol="0" anchor="b" anchorCtr="0">
            <a:noAutofit/>
          </a:bodyPr>
          <a:lstStyle/>
          <a:p>
            <a:pPr algn="r"/>
            <a:r>
              <a:rPr lang="en-GB" sz="950" cap="all" baseline="0" dirty="0">
                <a:solidFill>
                  <a:srgbClr val="F42941"/>
                </a:solidFill>
              </a:rPr>
              <a:t>Generation 2030</a:t>
            </a:r>
          </a:p>
        </p:txBody>
      </p:sp>
    </p:spTree>
    <p:extLst>
      <p:ext uri="{BB962C8B-B14F-4D97-AF65-F5344CB8AC3E}">
        <p14:creationId xmlns:p14="http://schemas.microsoft.com/office/powerpoint/2010/main" val="35520564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vå innehållsdelar">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B07830C2-BB6E-45B6-B79A-67D92B325FA0}"/>
              </a:ext>
            </a:extLst>
          </p:cNvPr>
          <p:cNvSpPr/>
          <p:nvPr/>
        </p:nvSpPr>
        <p:spPr>
          <a:xfrm>
            <a:off x="478367" y="882651"/>
            <a:ext cx="10538884" cy="50186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sv-SE" sz="2400"/>
          </a:p>
        </p:txBody>
      </p:sp>
      <p:sp>
        <p:nvSpPr>
          <p:cNvPr id="6" name="Rektangel 5">
            <a:extLst>
              <a:ext uri="{FF2B5EF4-FFF2-40B4-BE49-F238E27FC236}">
                <a16:creationId xmlns:a16="http://schemas.microsoft.com/office/drawing/2014/main" id="{3DA5FB32-EC1D-43AC-A9F4-05D6FE39C53B}"/>
              </a:ext>
            </a:extLst>
          </p:cNvPr>
          <p:cNvSpPr/>
          <p:nvPr/>
        </p:nvSpPr>
        <p:spPr>
          <a:xfrm>
            <a:off x="478367" y="882651"/>
            <a:ext cx="10538884" cy="50186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sv-SE" sz="2400"/>
          </a:p>
        </p:txBody>
      </p:sp>
      <p:sp>
        <p:nvSpPr>
          <p:cNvPr id="2" name="Rubrik 1"/>
          <p:cNvSpPr>
            <a:spLocks noGrp="1"/>
          </p:cNvSpPr>
          <p:nvPr>
            <p:ph type="title"/>
          </p:nvPr>
        </p:nvSpPr>
        <p:spPr/>
        <p:txBody>
          <a:bodyPr/>
          <a:lstStyle>
            <a:lvl1pPr>
              <a:defRPr>
                <a:solidFill>
                  <a:schemeClr val="accent2"/>
                </a:solidFill>
              </a:defRPr>
            </a:lvl1pPr>
          </a:lstStyle>
          <a:p>
            <a:r>
              <a:rPr lang="sv-SE" dirty="0"/>
              <a:t>Klicka här för att ändra format</a:t>
            </a:r>
          </a:p>
        </p:txBody>
      </p:sp>
      <p:sp>
        <p:nvSpPr>
          <p:cNvPr id="7" name="Platshållare för innehåll 9"/>
          <p:cNvSpPr>
            <a:spLocks noGrp="1"/>
          </p:cNvSpPr>
          <p:nvPr>
            <p:ph sz="quarter" idx="12"/>
          </p:nvPr>
        </p:nvSpPr>
        <p:spPr>
          <a:xfrm>
            <a:off x="6822018" y="883061"/>
            <a:ext cx="4195893" cy="501820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innehåll 9"/>
          <p:cNvSpPr>
            <a:spLocks noGrp="1"/>
          </p:cNvSpPr>
          <p:nvPr>
            <p:ph sz="quarter" idx="10"/>
          </p:nvPr>
        </p:nvSpPr>
        <p:spPr>
          <a:xfrm>
            <a:off x="955726" y="1360952"/>
            <a:ext cx="5327220" cy="407246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40753225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Rubrik och innehåll med bildtex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864401B-8EA5-4CA4-8FFC-819B85D03A79}"/>
              </a:ext>
            </a:extLst>
          </p:cNvPr>
          <p:cNvSpPr/>
          <p:nvPr/>
        </p:nvSpPr>
        <p:spPr>
          <a:xfrm>
            <a:off x="478367" y="882651"/>
            <a:ext cx="10538884" cy="50186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sv-SE" sz="2400"/>
          </a:p>
        </p:txBody>
      </p:sp>
      <p:sp>
        <p:nvSpPr>
          <p:cNvPr id="6" name="Rektangel 5">
            <a:extLst>
              <a:ext uri="{FF2B5EF4-FFF2-40B4-BE49-F238E27FC236}">
                <a16:creationId xmlns:a16="http://schemas.microsoft.com/office/drawing/2014/main" id="{B71C391E-28A9-4060-B46C-A08D999D881D}"/>
              </a:ext>
            </a:extLst>
          </p:cNvPr>
          <p:cNvSpPr/>
          <p:nvPr/>
        </p:nvSpPr>
        <p:spPr>
          <a:xfrm>
            <a:off x="478367" y="882651"/>
            <a:ext cx="10538884" cy="50186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sv-SE" sz="2400"/>
          </a:p>
        </p:txBody>
      </p:sp>
      <p:sp>
        <p:nvSpPr>
          <p:cNvPr id="9" name="Rubrik 1"/>
          <p:cNvSpPr>
            <a:spLocks noGrp="1"/>
          </p:cNvSpPr>
          <p:nvPr>
            <p:ph type="title"/>
          </p:nvPr>
        </p:nvSpPr>
        <p:spPr>
          <a:xfrm>
            <a:off x="479190" y="93502"/>
            <a:ext cx="10538721" cy="719999"/>
          </a:xfrm>
        </p:spPr>
        <p:txBody>
          <a:bodyPr/>
          <a:lstStyle>
            <a:lvl1pPr>
              <a:defRPr>
                <a:solidFill>
                  <a:schemeClr val="accent2"/>
                </a:solidFill>
              </a:defRPr>
            </a:lvl1pPr>
          </a:lstStyle>
          <a:p>
            <a:r>
              <a:rPr lang="sv-SE" dirty="0"/>
              <a:t>Klicka här för att ändra format</a:t>
            </a:r>
          </a:p>
        </p:txBody>
      </p:sp>
      <p:sp>
        <p:nvSpPr>
          <p:cNvPr id="14" name="Platshållare för text 2"/>
          <p:cNvSpPr>
            <a:spLocks noGrp="1"/>
          </p:cNvSpPr>
          <p:nvPr>
            <p:ph type="body" idx="1"/>
          </p:nvPr>
        </p:nvSpPr>
        <p:spPr>
          <a:xfrm>
            <a:off x="697345" y="5337759"/>
            <a:ext cx="9601844" cy="469592"/>
          </a:xfrm>
        </p:spPr>
        <p:txBody>
          <a:bodyPr anchor="ctr">
            <a:normAutofit/>
          </a:bodyPr>
          <a:lstStyle>
            <a:lvl1pPr marL="0" indent="0">
              <a:buNone/>
              <a:defRPr sz="1600" b="0">
                <a:solidFill>
                  <a:srgbClr val="000000"/>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sv-SE"/>
              <a:t>Klicka här för att ändra format på bakgrundstexten</a:t>
            </a:r>
          </a:p>
        </p:txBody>
      </p:sp>
      <p:sp>
        <p:nvSpPr>
          <p:cNvPr id="15" name="Platshållare för innehåll 4"/>
          <p:cNvSpPr>
            <a:spLocks noGrp="1"/>
          </p:cNvSpPr>
          <p:nvPr>
            <p:ph sz="quarter" idx="10"/>
          </p:nvPr>
        </p:nvSpPr>
        <p:spPr>
          <a:xfrm>
            <a:off x="478367" y="883062"/>
            <a:ext cx="10538884" cy="437374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8934300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Rubrik och utfallande innehåll">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1FAD206-6952-46EC-841B-0C5292E7DDCE}"/>
              </a:ext>
            </a:extLst>
          </p:cNvPr>
          <p:cNvSpPr/>
          <p:nvPr/>
        </p:nvSpPr>
        <p:spPr>
          <a:xfrm>
            <a:off x="478367" y="882651"/>
            <a:ext cx="10538884" cy="50186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sv-SE" sz="2400"/>
          </a:p>
        </p:txBody>
      </p:sp>
      <p:sp>
        <p:nvSpPr>
          <p:cNvPr id="6" name="Rektangel 5">
            <a:extLst>
              <a:ext uri="{FF2B5EF4-FFF2-40B4-BE49-F238E27FC236}">
                <a16:creationId xmlns:a16="http://schemas.microsoft.com/office/drawing/2014/main" id="{E61AB2E5-33F5-4560-A24F-AFE88813A1BC}"/>
              </a:ext>
            </a:extLst>
          </p:cNvPr>
          <p:cNvSpPr/>
          <p:nvPr/>
        </p:nvSpPr>
        <p:spPr>
          <a:xfrm>
            <a:off x="478367" y="882651"/>
            <a:ext cx="10538884" cy="50186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sv-SE" sz="2400"/>
          </a:p>
        </p:txBody>
      </p:sp>
      <p:sp>
        <p:nvSpPr>
          <p:cNvPr id="2" name="Rubrik 1"/>
          <p:cNvSpPr>
            <a:spLocks noGrp="1"/>
          </p:cNvSpPr>
          <p:nvPr>
            <p:ph type="title"/>
          </p:nvPr>
        </p:nvSpPr>
        <p:spPr/>
        <p:txBody>
          <a:bodyPr/>
          <a:lstStyle>
            <a:lvl1pPr>
              <a:defRPr>
                <a:solidFill>
                  <a:schemeClr val="accent2"/>
                </a:solidFill>
              </a:defRPr>
            </a:lvl1pPr>
          </a:lstStyle>
          <a:p>
            <a:r>
              <a:rPr lang="sv-SE" dirty="0"/>
              <a:t>Klicka här för att ändra format</a:t>
            </a:r>
          </a:p>
        </p:txBody>
      </p:sp>
      <p:sp>
        <p:nvSpPr>
          <p:cNvPr id="5" name="Platshållare för innehåll 4"/>
          <p:cNvSpPr>
            <a:spLocks noGrp="1"/>
          </p:cNvSpPr>
          <p:nvPr>
            <p:ph sz="quarter" idx="10"/>
          </p:nvPr>
        </p:nvSpPr>
        <p:spPr>
          <a:xfrm>
            <a:off x="478367" y="883062"/>
            <a:ext cx="10538884" cy="501820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3089106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Utfallande innehåll">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58CDDA68-FB85-44DA-ACED-3014FE833985}"/>
              </a:ext>
            </a:extLst>
          </p:cNvPr>
          <p:cNvSpPr/>
          <p:nvPr/>
        </p:nvSpPr>
        <p:spPr>
          <a:xfrm>
            <a:off x="478367" y="488951"/>
            <a:ext cx="10538884" cy="54123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sv-SE" sz="2400"/>
          </a:p>
        </p:txBody>
      </p:sp>
      <p:sp>
        <p:nvSpPr>
          <p:cNvPr id="5" name="Rektangel 4">
            <a:extLst>
              <a:ext uri="{FF2B5EF4-FFF2-40B4-BE49-F238E27FC236}">
                <a16:creationId xmlns:a16="http://schemas.microsoft.com/office/drawing/2014/main" id="{214D2BA1-F69D-4BE0-A042-2306DB02B89B}"/>
              </a:ext>
            </a:extLst>
          </p:cNvPr>
          <p:cNvSpPr/>
          <p:nvPr/>
        </p:nvSpPr>
        <p:spPr>
          <a:xfrm>
            <a:off x="478367" y="488951"/>
            <a:ext cx="10538884" cy="54123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sv-SE" sz="2400"/>
          </a:p>
        </p:txBody>
      </p:sp>
      <p:sp>
        <p:nvSpPr>
          <p:cNvPr id="4" name="Platshållare för innehåll 4"/>
          <p:cNvSpPr>
            <a:spLocks noGrp="1"/>
          </p:cNvSpPr>
          <p:nvPr>
            <p:ph sz="quarter" idx="10"/>
          </p:nvPr>
        </p:nvSpPr>
        <p:spPr>
          <a:xfrm>
            <a:off x="478367" y="488280"/>
            <a:ext cx="10538884" cy="541298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2373041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Utfallande innehåll med bild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AF35B775-5773-4898-9E79-572F96F2956E}"/>
              </a:ext>
            </a:extLst>
          </p:cNvPr>
          <p:cNvSpPr/>
          <p:nvPr/>
        </p:nvSpPr>
        <p:spPr>
          <a:xfrm>
            <a:off x="478367" y="488951"/>
            <a:ext cx="10538884" cy="54123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sv-SE" sz="2400"/>
          </a:p>
        </p:txBody>
      </p:sp>
      <p:sp>
        <p:nvSpPr>
          <p:cNvPr id="7" name="Rektangel 6">
            <a:extLst>
              <a:ext uri="{FF2B5EF4-FFF2-40B4-BE49-F238E27FC236}">
                <a16:creationId xmlns:a16="http://schemas.microsoft.com/office/drawing/2014/main" id="{8A81ABC1-E87A-4AE8-842E-F263CC48C455}"/>
              </a:ext>
            </a:extLst>
          </p:cNvPr>
          <p:cNvSpPr/>
          <p:nvPr/>
        </p:nvSpPr>
        <p:spPr>
          <a:xfrm>
            <a:off x="478367" y="488951"/>
            <a:ext cx="10538884" cy="54123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sv-SE" sz="2400"/>
          </a:p>
        </p:txBody>
      </p:sp>
      <p:sp>
        <p:nvSpPr>
          <p:cNvPr id="5" name="Platshållare för text 2"/>
          <p:cNvSpPr>
            <a:spLocks noGrp="1"/>
          </p:cNvSpPr>
          <p:nvPr>
            <p:ph type="body" idx="1"/>
          </p:nvPr>
        </p:nvSpPr>
        <p:spPr>
          <a:xfrm>
            <a:off x="697345" y="5337759"/>
            <a:ext cx="9601844" cy="469592"/>
          </a:xfrm>
        </p:spPr>
        <p:txBody>
          <a:bodyPr anchor="ctr">
            <a:normAutofit/>
          </a:bodyPr>
          <a:lstStyle>
            <a:lvl1pPr marL="0" indent="0">
              <a:buNone/>
              <a:defRPr sz="1600" b="0">
                <a:solidFill>
                  <a:srgbClr val="000000"/>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sv-SE"/>
              <a:t>Klicka här för att ändra format på bakgrundstexten</a:t>
            </a:r>
          </a:p>
        </p:txBody>
      </p:sp>
      <p:sp>
        <p:nvSpPr>
          <p:cNvPr id="6" name="Platshållare för innehåll 4"/>
          <p:cNvSpPr>
            <a:spLocks noGrp="1"/>
          </p:cNvSpPr>
          <p:nvPr>
            <p:ph sz="quarter" idx="10"/>
          </p:nvPr>
        </p:nvSpPr>
        <p:spPr>
          <a:xfrm>
            <a:off x="478367" y="488280"/>
            <a:ext cx="10538884" cy="475813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1735290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Rubrikbi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EBE5030F-72A5-4D92-8CD9-C97E118844BB}"/>
              </a:ext>
            </a:extLst>
          </p:cNvPr>
          <p:cNvSpPr/>
          <p:nvPr/>
        </p:nvSpPr>
        <p:spPr>
          <a:xfrm>
            <a:off x="478367" y="488951"/>
            <a:ext cx="10538884" cy="54123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sv-SE" sz="2400"/>
          </a:p>
        </p:txBody>
      </p:sp>
      <p:sp>
        <p:nvSpPr>
          <p:cNvPr id="2" name="Rubrik 1"/>
          <p:cNvSpPr>
            <a:spLocks noGrp="1"/>
          </p:cNvSpPr>
          <p:nvPr>
            <p:ph type="ctrTitle"/>
          </p:nvPr>
        </p:nvSpPr>
        <p:spPr>
          <a:xfrm>
            <a:off x="997281" y="945393"/>
            <a:ext cx="5309404" cy="2483608"/>
          </a:xfrm>
        </p:spPr>
        <p:txBody>
          <a:bodyPr anchor="b">
            <a:normAutofit/>
          </a:bodyPr>
          <a:lstStyle>
            <a:lvl1pPr>
              <a:defRPr sz="3733">
                <a:solidFill>
                  <a:schemeClr val="accent2"/>
                </a:solidFill>
              </a:defRPr>
            </a:lvl1pPr>
          </a:lstStyle>
          <a:p>
            <a:r>
              <a:rPr lang="sv-SE" dirty="0"/>
              <a:t>Klicka här för att ändra format</a:t>
            </a:r>
          </a:p>
        </p:txBody>
      </p:sp>
      <p:sp>
        <p:nvSpPr>
          <p:cNvPr id="3" name="Underrubrik 2"/>
          <p:cNvSpPr>
            <a:spLocks noGrp="1"/>
          </p:cNvSpPr>
          <p:nvPr>
            <p:ph type="subTitle" idx="1"/>
          </p:nvPr>
        </p:nvSpPr>
        <p:spPr>
          <a:xfrm>
            <a:off x="997281" y="3886200"/>
            <a:ext cx="5309404" cy="1495272"/>
          </a:xfrm>
        </p:spPr>
        <p:txBody>
          <a:bodyPr>
            <a:normAutofit/>
          </a:bodyPr>
          <a:lstStyle>
            <a:lvl1pPr marL="0" indent="0" algn="l">
              <a:buNone/>
              <a:defRPr sz="2133" b="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Klicka här för att ändra format på underrubrik i bakgrunden</a:t>
            </a:r>
            <a:endParaRPr lang="sv-SE" dirty="0"/>
          </a:p>
        </p:txBody>
      </p:sp>
      <p:sp>
        <p:nvSpPr>
          <p:cNvPr id="10" name="Platshållare för innehåll 9"/>
          <p:cNvSpPr>
            <a:spLocks noGrp="1"/>
          </p:cNvSpPr>
          <p:nvPr>
            <p:ph sz="quarter" idx="10"/>
          </p:nvPr>
        </p:nvSpPr>
        <p:spPr>
          <a:xfrm>
            <a:off x="6822018" y="488281"/>
            <a:ext cx="4195893" cy="541257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6897112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vå innehållsdelar">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D9896978-326A-4086-95EB-E57BFF510163}"/>
              </a:ext>
            </a:extLst>
          </p:cNvPr>
          <p:cNvSpPr/>
          <p:nvPr/>
        </p:nvSpPr>
        <p:spPr>
          <a:xfrm>
            <a:off x="478367" y="882651"/>
            <a:ext cx="10538884" cy="50186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sv-SE" sz="2400"/>
          </a:p>
        </p:txBody>
      </p:sp>
      <p:sp>
        <p:nvSpPr>
          <p:cNvPr id="2" name="Rubrik 1"/>
          <p:cNvSpPr>
            <a:spLocks noGrp="1"/>
          </p:cNvSpPr>
          <p:nvPr>
            <p:ph type="title"/>
          </p:nvPr>
        </p:nvSpPr>
        <p:spPr/>
        <p:txBody>
          <a:bodyPr/>
          <a:lstStyle>
            <a:lvl1pPr>
              <a:defRPr>
                <a:solidFill>
                  <a:schemeClr val="accent2"/>
                </a:solidFill>
              </a:defRPr>
            </a:lvl1pPr>
          </a:lstStyle>
          <a:p>
            <a:r>
              <a:rPr lang="sv-SE" dirty="0"/>
              <a:t>Klicka här för att ändra format</a:t>
            </a:r>
          </a:p>
        </p:txBody>
      </p:sp>
      <p:sp>
        <p:nvSpPr>
          <p:cNvPr id="7" name="Platshållare för innehåll 9"/>
          <p:cNvSpPr>
            <a:spLocks noGrp="1"/>
          </p:cNvSpPr>
          <p:nvPr>
            <p:ph sz="quarter" idx="12"/>
          </p:nvPr>
        </p:nvSpPr>
        <p:spPr>
          <a:xfrm>
            <a:off x="6822018" y="883061"/>
            <a:ext cx="4195893" cy="501820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innehåll 9"/>
          <p:cNvSpPr>
            <a:spLocks noGrp="1"/>
          </p:cNvSpPr>
          <p:nvPr>
            <p:ph sz="quarter" idx="10"/>
          </p:nvPr>
        </p:nvSpPr>
        <p:spPr>
          <a:xfrm>
            <a:off x="955726" y="1360952"/>
            <a:ext cx="5327220" cy="407246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2893093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Rubrik och innehåll med bildtex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8753DBE-6D89-418A-82B5-EE36746992AC}"/>
              </a:ext>
            </a:extLst>
          </p:cNvPr>
          <p:cNvSpPr/>
          <p:nvPr/>
        </p:nvSpPr>
        <p:spPr>
          <a:xfrm>
            <a:off x="478367" y="882651"/>
            <a:ext cx="10538884" cy="50186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sv-SE" sz="2400"/>
          </a:p>
        </p:txBody>
      </p:sp>
      <p:sp>
        <p:nvSpPr>
          <p:cNvPr id="9" name="Rubrik 1"/>
          <p:cNvSpPr>
            <a:spLocks noGrp="1"/>
          </p:cNvSpPr>
          <p:nvPr>
            <p:ph type="title"/>
          </p:nvPr>
        </p:nvSpPr>
        <p:spPr>
          <a:xfrm>
            <a:off x="479190" y="93502"/>
            <a:ext cx="10538721" cy="719999"/>
          </a:xfrm>
        </p:spPr>
        <p:txBody>
          <a:bodyPr/>
          <a:lstStyle>
            <a:lvl1pPr>
              <a:defRPr>
                <a:solidFill>
                  <a:schemeClr val="accent2"/>
                </a:solidFill>
              </a:defRPr>
            </a:lvl1pPr>
          </a:lstStyle>
          <a:p>
            <a:r>
              <a:rPr lang="sv-SE" dirty="0"/>
              <a:t>Klicka här för att ändra format</a:t>
            </a:r>
          </a:p>
        </p:txBody>
      </p:sp>
      <p:sp>
        <p:nvSpPr>
          <p:cNvPr id="14" name="Platshållare för text 2"/>
          <p:cNvSpPr>
            <a:spLocks noGrp="1"/>
          </p:cNvSpPr>
          <p:nvPr>
            <p:ph type="body" idx="1"/>
          </p:nvPr>
        </p:nvSpPr>
        <p:spPr>
          <a:xfrm>
            <a:off x="697345" y="5337759"/>
            <a:ext cx="9601844" cy="469592"/>
          </a:xfrm>
        </p:spPr>
        <p:txBody>
          <a:bodyPr anchor="ctr">
            <a:normAutofit/>
          </a:bodyPr>
          <a:lstStyle>
            <a:lvl1pPr marL="0" indent="0">
              <a:buNone/>
              <a:defRPr sz="1600" b="0">
                <a:solidFill>
                  <a:srgbClr val="000000"/>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sv-SE"/>
              <a:t>Klicka här för att ändra format på bakgrundstexten</a:t>
            </a:r>
          </a:p>
        </p:txBody>
      </p:sp>
      <p:sp>
        <p:nvSpPr>
          <p:cNvPr id="15" name="Platshållare för innehåll 4"/>
          <p:cNvSpPr>
            <a:spLocks noGrp="1"/>
          </p:cNvSpPr>
          <p:nvPr>
            <p:ph sz="quarter" idx="10"/>
          </p:nvPr>
        </p:nvSpPr>
        <p:spPr>
          <a:xfrm>
            <a:off x="478367" y="883062"/>
            <a:ext cx="10538884" cy="437374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0963973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Rubrik och utfallande innehåll">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5B1B1185-1279-42E1-B107-F6196B93B1C4}"/>
              </a:ext>
            </a:extLst>
          </p:cNvPr>
          <p:cNvSpPr/>
          <p:nvPr/>
        </p:nvSpPr>
        <p:spPr>
          <a:xfrm>
            <a:off x="478367" y="882651"/>
            <a:ext cx="10538884" cy="50186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sv-SE" sz="2400"/>
          </a:p>
        </p:txBody>
      </p:sp>
      <p:sp>
        <p:nvSpPr>
          <p:cNvPr id="2" name="Rubrik 1"/>
          <p:cNvSpPr>
            <a:spLocks noGrp="1"/>
          </p:cNvSpPr>
          <p:nvPr>
            <p:ph type="title"/>
          </p:nvPr>
        </p:nvSpPr>
        <p:spPr/>
        <p:txBody>
          <a:bodyPr/>
          <a:lstStyle>
            <a:lvl1pPr>
              <a:defRPr>
                <a:solidFill>
                  <a:schemeClr val="accent2"/>
                </a:solidFill>
              </a:defRPr>
            </a:lvl1pPr>
          </a:lstStyle>
          <a:p>
            <a:r>
              <a:rPr lang="sv-SE" dirty="0"/>
              <a:t>Klicka här för att ändra format</a:t>
            </a:r>
          </a:p>
        </p:txBody>
      </p:sp>
      <p:sp>
        <p:nvSpPr>
          <p:cNvPr id="5" name="Platshållare för innehåll 4"/>
          <p:cNvSpPr>
            <a:spLocks noGrp="1"/>
          </p:cNvSpPr>
          <p:nvPr>
            <p:ph sz="quarter" idx="10"/>
          </p:nvPr>
        </p:nvSpPr>
        <p:spPr>
          <a:xfrm>
            <a:off x="478367" y="883062"/>
            <a:ext cx="10538884" cy="501820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3596235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Utfallande innehåll">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9B94EB6F-1AED-459F-9113-78E22C6F294D}"/>
              </a:ext>
            </a:extLst>
          </p:cNvPr>
          <p:cNvSpPr/>
          <p:nvPr/>
        </p:nvSpPr>
        <p:spPr>
          <a:xfrm>
            <a:off x="478367" y="488951"/>
            <a:ext cx="10538884" cy="54123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sv-SE" sz="2400"/>
          </a:p>
        </p:txBody>
      </p:sp>
      <p:sp>
        <p:nvSpPr>
          <p:cNvPr id="4" name="Platshållare för innehåll 4"/>
          <p:cNvSpPr>
            <a:spLocks noGrp="1"/>
          </p:cNvSpPr>
          <p:nvPr>
            <p:ph sz="quarter" idx="10"/>
          </p:nvPr>
        </p:nvSpPr>
        <p:spPr>
          <a:xfrm>
            <a:off x="478367" y="488280"/>
            <a:ext cx="10538884" cy="541298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159884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add title in max 2 lines</a:t>
            </a:r>
          </a:p>
        </p:txBody>
      </p:sp>
      <p:sp>
        <p:nvSpPr>
          <p:cNvPr id="3" name="Date Placeholder 2" hidden="1"/>
          <p:cNvSpPr>
            <a:spLocks noGrp="1"/>
          </p:cNvSpPr>
          <p:nvPr>
            <p:ph type="dt" sz="half" idx="10"/>
          </p:nvPr>
        </p:nvSpPr>
        <p:spPr>
          <a:xfrm>
            <a:off x="0" y="6912000"/>
            <a:ext cx="0" cy="0"/>
          </a:xfrm>
        </p:spPr>
        <p:txBody>
          <a:bodyPr/>
          <a:lstStyle>
            <a:lvl1pPr>
              <a:defRPr sz="100">
                <a:solidFill>
                  <a:schemeClr val="bg1"/>
                </a:solidFill>
              </a:defRPr>
            </a:lvl1pPr>
          </a:lstStyle>
          <a:p>
            <a:endParaRPr lang="en-GB" dirty="0"/>
          </a:p>
        </p:txBody>
      </p:sp>
      <p:sp>
        <p:nvSpPr>
          <p:cNvPr id="4" name="FLD_Footer"/>
          <p:cNvSpPr>
            <a:spLocks noGrp="1"/>
          </p:cNvSpPr>
          <p:nvPr>
            <p:ph type="ftr" sz="quarter" idx="11"/>
          </p:nvPr>
        </p:nvSpPr>
        <p:spPr/>
        <p:txBody>
          <a:bodyPr/>
          <a:lstStyle>
            <a:lvl1pPr>
              <a:defRPr>
                <a:solidFill>
                  <a:srgbClr val="F42941"/>
                </a:solidFill>
              </a:defRPr>
            </a:lvl1pPr>
          </a:lstStyle>
          <a:p>
            <a:endParaRPr lang="en-GB" dirty="0"/>
          </a:p>
        </p:txBody>
      </p:sp>
      <p:sp>
        <p:nvSpPr>
          <p:cNvPr id="5" name="Slide Number Placeholder 4"/>
          <p:cNvSpPr>
            <a:spLocks noGrp="1"/>
          </p:cNvSpPr>
          <p:nvPr>
            <p:ph type="sldNum" sz="quarter" idx="12"/>
          </p:nvPr>
        </p:nvSpPr>
        <p:spPr/>
        <p:txBody>
          <a:bodyPr/>
          <a:lstStyle>
            <a:lvl1pPr>
              <a:defRPr>
                <a:solidFill>
                  <a:srgbClr val="F42941"/>
                </a:solidFill>
              </a:defRPr>
            </a:lvl1pPr>
          </a:lstStyle>
          <a:p>
            <a:fld id="{45D37B1E-C366-494F-A587-962AD9AABC83}" type="slidenum">
              <a:rPr lang="en-GB" smtClean="0"/>
              <a:pPr/>
              <a:t>‹#›</a:t>
            </a:fld>
            <a:endParaRPr lang="en-GB" dirty="0"/>
          </a:p>
        </p:txBody>
      </p:sp>
      <p:sp>
        <p:nvSpPr>
          <p:cNvPr id="8" name="Text Placeholder 7"/>
          <p:cNvSpPr>
            <a:spLocks noGrp="1"/>
          </p:cNvSpPr>
          <p:nvPr>
            <p:ph type="body" sz="quarter" idx="13" hasCustomPrompt="1"/>
          </p:nvPr>
        </p:nvSpPr>
        <p:spPr>
          <a:xfrm>
            <a:off x="693738" y="2096496"/>
            <a:ext cx="10799760" cy="3842369"/>
          </a:xfrm>
        </p:spPr>
        <p:txBody>
          <a:bodyPr/>
          <a:lstStyle>
            <a:lvl1pPr marL="0" indent="0">
              <a:lnSpc>
                <a:spcPct val="98000"/>
              </a:lnSpc>
              <a:buFont typeface="Open Sans" panose="020B0606030504020204" pitchFamily="34" charset="0"/>
              <a:buChar char="​"/>
              <a:defRPr sz="2800">
                <a:solidFill>
                  <a:schemeClr val="tx1"/>
                </a:solidFill>
              </a:defRPr>
            </a:lvl1pPr>
            <a:lvl2pPr marL="468000" indent="-468000">
              <a:lnSpc>
                <a:spcPct val="98000"/>
              </a:lnSpc>
              <a:buFont typeface="Arial" panose="020B0604020202020204" pitchFamily="34" charset="0"/>
              <a:buChar char="―"/>
              <a:defRPr sz="2800">
                <a:solidFill>
                  <a:schemeClr val="tx1"/>
                </a:solidFill>
              </a:defRPr>
            </a:lvl2pPr>
            <a:lvl3pPr marL="720000" indent="-252000">
              <a:lnSpc>
                <a:spcPct val="98000"/>
              </a:lnSpc>
              <a:buFont typeface="Symbol" panose="05050102010706020507" pitchFamily="18" charset="2"/>
              <a:buChar char=""/>
              <a:defRPr sz="2800">
                <a:solidFill>
                  <a:schemeClr val="tx1"/>
                </a:solidFill>
              </a:defRPr>
            </a:lvl3pPr>
            <a:lvl4pPr marL="972000" indent="-252000">
              <a:lnSpc>
                <a:spcPct val="98000"/>
              </a:lnSpc>
              <a:buFont typeface="Arial" panose="020B0604020202020204" pitchFamily="34" charset="0"/>
              <a:buChar char="‒"/>
              <a:defRPr sz="2800">
                <a:solidFill>
                  <a:schemeClr val="tx1"/>
                </a:solidFill>
              </a:defRPr>
            </a:lvl4pPr>
            <a:lvl5pPr marL="1224000" indent="-252000">
              <a:lnSpc>
                <a:spcPct val="98000"/>
              </a:lnSpc>
              <a:buFont typeface="Symbol" panose="05050102010706020507" pitchFamily="18" charset="2"/>
              <a:buChar char="·"/>
              <a:defRPr sz="2800">
                <a:solidFill>
                  <a:schemeClr val="tx1"/>
                </a:solidFill>
              </a:defRPr>
            </a:lvl5pPr>
            <a:lvl6pPr marL="1476000" indent="-252000">
              <a:lnSpc>
                <a:spcPct val="98000"/>
              </a:lnSpc>
              <a:buFont typeface="Arial" panose="020B0604020202020204" pitchFamily="34" charset="0"/>
              <a:buChar char="‒"/>
              <a:defRPr sz="2800">
                <a:solidFill>
                  <a:schemeClr val="tx1"/>
                </a:solidFill>
              </a:defRPr>
            </a:lvl6pPr>
            <a:lvl7pPr marL="1728000" indent="-252000">
              <a:lnSpc>
                <a:spcPct val="98000"/>
              </a:lnSpc>
              <a:buFont typeface="Symbol" panose="05050102010706020507" pitchFamily="18" charset="2"/>
              <a:buChar char="·"/>
              <a:defRPr sz="2800">
                <a:solidFill>
                  <a:schemeClr val="tx1"/>
                </a:solidFill>
              </a:defRPr>
            </a:lvl7pPr>
            <a:lvl8pPr marL="1980000" indent="-252000">
              <a:lnSpc>
                <a:spcPct val="98000"/>
              </a:lnSpc>
              <a:buFont typeface="Arial" panose="020B0604020202020204" pitchFamily="34" charset="0"/>
              <a:buChar char="‒"/>
              <a:defRPr sz="2800">
                <a:solidFill>
                  <a:schemeClr val="tx1"/>
                </a:solidFill>
              </a:defRPr>
            </a:lvl8pPr>
            <a:lvl9pPr marL="2232000" indent="-252000">
              <a:lnSpc>
                <a:spcPct val="98000"/>
              </a:lnSpc>
              <a:buFont typeface="Symbol" panose="05050102010706020507" pitchFamily="18" charset="2"/>
              <a:buChar char="·"/>
              <a:defRPr sz="2800">
                <a:solidFill>
                  <a:schemeClr val="tx1"/>
                </a:solidFill>
              </a:defRPr>
            </a:lvl9pPr>
          </a:lstStyle>
          <a:p>
            <a:pPr lvl="0"/>
            <a:r>
              <a:rPr lang="en-GB" dirty="0"/>
              <a:t>Click to add intro text</a:t>
            </a:r>
          </a:p>
          <a:p>
            <a:pPr lvl="1"/>
            <a:r>
              <a:rPr lang="en-GB" dirty="0"/>
              <a:t>2</a:t>
            </a:r>
          </a:p>
          <a:p>
            <a:pPr lvl="2"/>
            <a:r>
              <a:rPr lang="en-GB" dirty="0"/>
              <a:t>3</a:t>
            </a:r>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a:t>
            </a:r>
          </a:p>
          <a:p>
            <a:pPr lvl="1"/>
            <a:endParaRPr lang="en-GB" dirty="0"/>
          </a:p>
        </p:txBody>
      </p:sp>
    </p:spTree>
    <p:extLst>
      <p:ext uri="{BB962C8B-B14F-4D97-AF65-F5344CB8AC3E}">
        <p14:creationId xmlns:p14="http://schemas.microsoft.com/office/powerpoint/2010/main" val="32112411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Utfallande innehåll med bild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1011F65-A069-4DEF-958F-96B623DC4990}"/>
              </a:ext>
            </a:extLst>
          </p:cNvPr>
          <p:cNvSpPr/>
          <p:nvPr/>
        </p:nvSpPr>
        <p:spPr>
          <a:xfrm>
            <a:off x="478367" y="488951"/>
            <a:ext cx="10538884" cy="54123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sv-SE" sz="2400"/>
          </a:p>
        </p:txBody>
      </p:sp>
      <p:sp>
        <p:nvSpPr>
          <p:cNvPr id="5" name="Platshållare för text 2"/>
          <p:cNvSpPr>
            <a:spLocks noGrp="1"/>
          </p:cNvSpPr>
          <p:nvPr>
            <p:ph type="body" idx="1"/>
          </p:nvPr>
        </p:nvSpPr>
        <p:spPr>
          <a:xfrm>
            <a:off x="697345" y="5337759"/>
            <a:ext cx="9601844" cy="469592"/>
          </a:xfrm>
        </p:spPr>
        <p:txBody>
          <a:bodyPr anchor="ctr">
            <a:normAutofit/>
          </a:bodyPr>
          <a:lstStyle>
            <a:lvl1pPr marL="0" indent="0">
              <a:buNone/>
              <a:defRPr sz="1600" b="0">
                <a:solidFill>
                  <a:srgbClr val="000000"/>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sv-SE"/>
              <a:t>Klicka här för att ändra format på bakgrundstexten</a:t>
            </a:r>
          </a:p>
        </p:txBody>
      </p:sp>
      <p:sp>
        <p:nvSpPr>
          <p:cNvPr id="6" name="Platshållare för innehåll 4"/>
          <p:cNvSpPr>
            <a:spLocks noGrp="1"/>
          </p:cNvSpPr>
          <p:nvPr>
            <p:ph sz="quarter" idx="10"/>
          </p:nvPr>
        </p:nvSpPr>
        <p:spPr>
          <a:xfrm>
            <a:off x="478367" y="488280"/>
            <a:ext cx="10538884" cy="475813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2650184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Startbi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3428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Startbi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2608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Startbild">
    <p:spTree>
      <p:nvGrpSpPr>
        <p:cNvPr id="1" name=""/>
        <p:cNvGrpSpPr/>
        <p:nvPr/>
      </p:nvGrpSpPr>
      <p:grpSpPr>
        <a:xfrm>
          <a:off x="0" y="0"/>
          <a:ext cx="0" cy="0"/>
          <a:chOff x="0" y="0"/>
          <a:chExt cx="0" cy="0"/>
        </a:xfrm>
      </p:grpSpPr>
      <p:grpSp>
        <p:nvGrpSpPr>
          <p:cNvPr id="7" name="Grupp 6"/>
          <p:cNvGrpSpPr/>
          <p:nvPr userDrawn="1"/>
        </p:nvGrpSpPr>
        <p:grpSpPr>
          <a:xfrm>
            <a:off x="0" y="291328"/>
            <a:ext cx="5472589" cy="857347"/>
            <a:chOff x="0" y="218496"/>
            <a:chExt cx="4104442" cy="643010"/>
          </a:xfrm>
        </p:grpSpPr>
        <p:sp>
          <p:nvSpPr>
            <p:cNvPr id="8" name="Rektangel 7"/>
            <p:cNvSpPr/>
            <p:nvPr/>
          </p:nvSpPr>
          <p:spPr>
            <a:xfrm>
              <a:off x="0" y="218496"/>
              <a:ext cx="4104442" cy="6430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2400"/>
            </a:p>
          </p:txBody>
        </p:sp>
        <p:sp>
          <p:nvSpPr>
            <p:cNvPr id="9" name="Rubrik 1"/>
            <p:cNvSpPr txBox="1">
              <a:spLocks/>
            </p:cNvSpPr>
            <p:nvPr/>
          </p:nvSpPr>
          <p:spPr bwMode="auto">
            <a:xfrm>
              <a:off x="279693" y="344607"/>
              <a:ext cx="3731817" cy="4024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0"/>
                </a:spcBef>
                <a:spcAft>
                  <a:spcPct val="0"/>
                </a:spcAft>
                <a:defRPr sz="4000" b="1" kern="1200" cap="none">
                  <a:solidFill>
                    <a:schemeClr val="tx1"/>
                  </a:solidFill>
                  <a:latin typeface="+mj-lt"/>
                  <a:ea typeface="ＭＳ Ｐゴシック" charset="0"/>
                  <a:cs typeface="ＭＳ Ｐゴシック" charset="0"/>
                </a:defRPr>
              </a:lvl1pPr>
              <a:lvl2pPr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2pPr>
              <a:lvl3pPr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3pPr>
              <a:lvl4pPr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4pPr>
              <a:lvl5pPr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5pPr>
              <a:lvl6pPr marL="457200"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6pPr>
              <a:lvl7pPr marL="914400"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7pPr>
              <a:lvl8pPr marL="1371600"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8pPr>
              <a:lvl9pPr marL="1828800"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9pPr>
            </a:lstStyle>
            <a:p>
              <a:r>
                <a:rPr lang="en-GB" sz="2400" dirty="0">
                  <a:solidFill>
                    <a:schemeClr val="bg1"/>
                  </a:solidFill>
                </a:rPr>
                <a:t>We're growing and developing</a:t>
              </a:r>
            </a:p>
          </p:txBody>
        </p:sp>
      </p:grpSp>
    </p:spTree>
    <p:extLst>
      <p:ext uri="{BB962C8B-B14F-4D97-AF65-F5344CB8AC3E}">
        <p14:creationId xmlns:p14="http://schemas.microsoft.com/office/powerpoint/2010/main" val="17155930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Startbild">
    <p:spTree>
      <p:nvGrpSpPr>
        <p:cNvPr id="1" name=""/>
        <p:cNvGrpSpPr/>
        <p:nvPr/>
      </p:nvGrpSpPr>
      <p:grpSpPr>
        <a:xfrm>
          <a:off x="0" y="0"/>
          <a:ext cx="0" cy="0"/>
          <a:chOff x="0" y="0"/>
          <a:chExt cx="0" cy="0"/>
        </a:xfrm>
      </p:grpSpPr>
      <p:sp>
        <p:nvSpPr>
          <p:cNvPr id="2" name="Platshållare för bild 4"/>
          <p:cNvSpPr>
            <a:spLocks noGrp="1"/>
          </p:cNvSpPr>
          <p:nvPr>
            <p:ph type="pic" sz="quarter" idx="10"/>
          </p:nvPr>
        </p:nvSpPr>
        <p:spPr>
          <a:xfrm>
            <a:off x="1" y="1"/>
            <a:ext cx="6100233" cy="6405033"/>
          </a:xfrm>
        </p:spPr>
        <p:txBody>
          <a:bodyPr anchor="ctr" anchorCtr="0"/>
          <a:lstStyle/>
          <a:p>
            <a:endParaRPr lang="sv-SE"/>
          </a:p>
        </p:txBody>
      </p:sp>
      <p:pic>
        <p:nvPicPr>
          <p:cNvPr id="3" name="Bildobjekt 2" descr="Logotyp.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18400"/>
            <a:ext cx="12216000" cy="948448"/>
          </a:xfrm>
          <a:prstGeom prst="rect">
            <a:avLst/>
          </a:prstGeom>
        </p:spPr>
      </p:pic>
      <p:sp>
        <p:nvSpPr>
          <p:cNvPr id="4" name="textruta 6"/>
          <p:cNvSpPr txBox="1">
            <a:spLocks noChangeArrowheads="1"/>
          </p:cNvSpPr>
          <p:nvPr userDrawn="1"/>
        </p:nvSpPr>
        <p:spPr bwMode="auto">
          <a:xfrm>
            <a:off x="478368" y="6461496"/>
            <a:ext cx="94096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r>
              <a:rPr lang="sv-SE" sz="1600" b="1" dirty="0" err="1">
                <a:solidFill>
                  <a:schemeClr val="bg1"/>
                </a:solidFill>
              </a:rPr>
              <a:t>orebro.se</a:t>
            </a:r>
            <a:endParaRPr lang="sv-SE" sz="1600" b="1" dirty="0">
              <a:solidFill>
                <a:schemeClr val="bg1"/>
              </a:solidFill>
            </a:endParaRPr>
          </a:p>
        </p:txBody>
      </p:sp>
      <p:grpSp>
        <p:nvGrpSpPr>
          <p:cNvPr id="8" name="Grupp 7"/>
          <p:cNvGrpSpPr/>
          <p:nvPr userDrawn="1"/>
        </p:nvGrpSpPr>
        <p:grpSpPr>
          <a:xfrm>
            <a:off x="0" y="291328"/>
            <a:ext cx="5472589" cy="857347"/>
            <a:chOff x="0" y="218496"/>
            <a:chExt cx="4104442" cy="643010"/>
          </a:xfrm>
        </p:grpSpPr>
        <p:sp>
          <p:nvSpPr>
            <p:cNvPr id="9" name="Rektangel 8"/>
            <p:cNvSpPr/>
            <p:nvPr/>
          </p:nvSpPr>
          <p:spPr>
            <a:xfrm>
              <a:off x="0" y="218496"/>
              <a:ext cx="4104442" cy="6430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2400"/>
            </a:p>
          </p:txBody>
        </p:sp>
        <p:sp>
          <p:nvSpPr>
            <p:cNvPr id="10" name="Rubrik 1"/>
            <p:cNvSpPr txBox="1">
              <a:spLocks/>
            </p:cNvSpPr>
            <p:nvPr/>
          </p:nvSpPr>
          <p:spPr bwMode="auto">
            <a:xfrm>
              <a:off x="279693" y="344607"/>
              <a:ext cx="3731817" cy="4024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0"/>
                </a:spcBef>
                <a:spcAft>
                  <a:spcPct val="0"/>
                </a:spcAft>
                <a:defRPr sz="4000" b="1" kern="1200" cap="none">
                  <a:solidFill>
                    <a:schemeClr val="tx1"/>
                  </a:solidFill>
                  <a:latin typeface="+mj-lt"/>
                  <a:ea typeface="ＭＳ Ｐゴシック" charset="0"/>
                  <a:cs typeface="ＭＳ Ｐゴシック" charset="0"/>
                </a:defRPr>
              </a:lvl1pPr>
              <a:lvl2pPr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2pPr>
              <a:lvl3pPr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3pPr>
              <a:lvl4pPr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4pPr>
              <a:lvl5pPr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5pPr>
              <a:lvl6pPr marL="457200"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6pPr>
              <a:lvl7pPr marL="914400"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7pPr>
              <a:lvl8pPr marL="1371600"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8pPr>
              <a:lvl9pPr marL="1828800"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9pPr>
            </a:lstStyle>
            <a:p>
              <a:r>
                <a:rPr lang="en-GB" sz="2400" dirty="0">
                  <a:solidFill>
                    <a:schemeClr val="bg1"/>
                  </a:solidFill>
                </a:rPr>
                <a:t>We're growing and developing</a:t>
              </a:r>
            </a:p>
          </p:txBody>
        </p:sp>
      </p:grpSp>
    </p:spTree>
    <p:extLst>
      <p:ext uri="{BB962C8B-B14F-4D97-AF65-F5344CB8AC3E}">
        <p14:creationId xmlns:p14="http://schemas.microsoft.com/office/powerpoint/2010/main" val="21494338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tartbild">
    <p:spTree>
      <p:nvGrpSpPr>
        <p:cNvPr id="1" name=""/>
        <p:cNvGrpSpPr/>
        <p:nvPr/>
      </p:nvGrpSpPr>
      <p:grpSpPr>
        <a:xfrm>
          <a:off x="0" y="0"/>
          <a:ext cx="0" cy="0"/>
          <a:chOff x="0" y="0"/>
          <a:chExt cx="0" cy="0"/>
        </a:xfrm>
      </p:grpSpPr>
      <p:sp>
        <p:nvSpPr>
          <p:cNvPr id="4" name="Rektangel 3"/>
          <p:cNvSpPr/>
          <p:nvPr/>
        </p:nvSpPr>
        <p:spPr>
          <a:xfrm>
            <a:off x="478373" y="488954"/>
            <a:ext cx="10538884" cy="54123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sv-SE" sz="2400"/>
          </a:p>
        </p:txBody>
      </p:sp>
      <p:sp>
        <p:nvSpPr>
          <p:cNvPr id="5" name="Rektangel 4"/>
          <p:cNvSpPr/>
          <p:nvPr/>
        </p:nvSpPr>
        <p:spPr>
          <a:xfrm>
            <a:off x="478373" y="488954"/>
            <a:ext cx="10538884" cy="54123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sv-SE" sz="2400"/>
          </a:p>
        </p:txBody>
      </p:sp>
      <p:sp>
        <p:nvSpPr>
          <p:cNvPr id="2" name="Rubrik 1"/>
          <p:cNvSpPr>
            <a:spLocks noGrp="1"/>
          </p:cNvSpPr>
          <p:nvPr>
            <p:ph type="title"/>
          </p:nvPr>
        </p:nvSpPr>
        <p:spPr>
          <a:xfrm>
            <a:off x="963090" y="2155081"/>
            <a:ext cx="9601844" cy="1362075"/>
          </a:xfrm>
        </p:spPr>
        <p:txBody>
          <a:bodyPr anchor="t"/>
          <a:lstStyle>
            <a:lvl1pPr algn="l">
              <a:defRPr sz="5333" b="1" cap="none"/>
            </a:lvl1pPr>
          </a:lstStyle>
          <a:p>
            <a:r>
              <a:rPr lang="sv-SE"/>
              <a:t>Klicka här för att ändra format</a:t>
            </a:r>
            <a:endParaRPr lang="sv-SE" dirty="0"/>
          </a:p>
        </p:txBody>
      </p:sp>
      <p:sp>
        <p:nvSpPr>
          <p:cNvPr id="3" name="Platshållare för text 2"/>
          <p:cNvSpPr>
            <a:spLocks noGrp="1"/>
          </p:cNvSpPr>
          <p:nvPr>
            <p:ph type="body" idx="1"/>
          </p:nvPr>
        </p:nvSpPr>
        <p:spPr>
          <a:xfrm>
            <a:off x="963090" y="3659505"/>
            <a:ext cx="9601844" cy="461673"/>
          </a:xfrm>
        </p:spPr>
        <p:txBody>
          <a:bodyPr anchor="b"/>
          <a:lstStyle>
            <a:lvl1pPr marL="0" indent="0">
              <a:buNone/>
              <a:defRPr sz="2667">
                <a:solidFill>
                  <a:srgbClr val="000000"/>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31061893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ubrik och textinnehåll">
    <p:spTree>
      <p:nvGrpSpPr>
        <p:cNvPr id="1" name=""/>
        <p:cNvGrpSpPr/>
        <p:nvPr/>
      </p:nvGrpSpPr>
      <p:grpSpPr>
        <a:xfrm>
          <a:off x="0" y="0"/>
          <a:ext cx="0" cy="0"/>
          <a:chOff x="0" y="0"/>
          <a:chExt cx="0" cy="0"/>
        </a:xfrm>
      </p:grpSpPr>
      <p:sp>
        <p:nvSpPr>
          <p:cNvPr id="4" name="Rektangel 3"/>
          <p:cNvSpPr/>
          <p:nvPr/>
        </p:nvSpPr>
        <p:spPr>
          <a:xfrm>
            <a:off x="478373" y="882651"/>
            <a:ext cx="10538884" cy="50186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sv-SE" sz="2400"/>
          </a:p>
        </p:txBody>
      </p:sp>
      <p:sp>
        <p:nvSpPr>
          <p:cNvPr id="5" name="Rektangel 4"/>
          <p:cNvSpPr/>
          <p:nvPr/>
        </p:nvSpPr>
        <p:spPr>
          <a:xfrm>
            <a:off x="478373" y="882651"/>
            <a:ext cx="10538884" cy="50186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sv-SE" sz="2400"/>
          </a:p>
        </p:txBody>
      </p:sp>
      <p:sp>
        <p:nvSpPr>
          <p:cNvPr id="2" name="Rubrik 1"/>
          <p:cNvSpPr>
            <a:spLocks noGrp="1"/>
          </p:cNvSpPr>
          <p:nvPr>
            <p:ph type="title"/>
          </p:nvPr>
        </p:nvSpPr>
        <p:spPr>
          <a:xfrm>
            <a:off x="479196" y="93500"/>
            <a:ext cx="10538721" cy="685671"/>
          </a:xfrm>
        </p:spPr>
        <p:txBody>
          <a:bodyPr>
            <a:normAutofit/>
          </a:bodyPr>
          <a:lstStyle>
            <a:lvl1pPr>
              <a:defRPr sz="3200"/>
            </a:lvl1pPr>
          </a:lstStyle>
          <a:p>
            <a:r>
              <a:rPr lang="sv-SE"/>
              <a:t>Klicka här för att ändra format</a:t>
            </a:r>
            <a:endParaRPr lang="sv-SE" dirty="0"/>
          </a:p>
        </p:txBody>
      </p:sp>
      <p:sp>
        <p:nvSpPr>
          <p:cNvPr id="9" name="Platshållare för text 8"/>
          <p:cNvSpPr>
            <a:spLocks noGrp="1"/>
          </p:cNvSpPr>
          <p:nvPr>
            <p:ph type="body" sz="quarter" idx="10"/>
          </p:nvPr>
        </p:nvSpPr>
        <p:spPr>
          <a:xfrm>
            <a:off x="986367" y="1375835"/>
            <a:ext cx="9374717" cy="3953933"/>
          </a:xfrm>
        </p:spPr>
        <p:txBody>
          <a:bodyPr/>
          <a:lstStyle>
            <a:lvl1pPr marL="0" indent="0">
              <a:buNone/>
              <a:defRPr/>
            </a:lvl1pPr>
            <a:lvl2pPr marL="609585" indent="0">
              <a:buNone/>
              <a:defRPr/>
            </a:lvl2pPr>
            <a:lvl3pPr marL="1219170" indent="0">
              <a:buNone/>
              <a:defRPr/>
            </a:lvl3pPr>
            <a:lvl4pPr marL="1828754" indent="0">
              <a:buNone/>
              <a:defRPr/>
            </a:lvl4pPr>
            <a:lvl5pPr marL="2438339"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41629580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Rubrikbild">
    <p:spTree>
      <p:nvGrpSpPr>
        <p:cNvPr id="1" name=""/>
        <p:cNvGrpSpPr/>
        <p:nvPr/>
      </p:nvGrpSpPr>
      <p:grpSpPr>
        <a:xfrm>
          <a:off x="0" y="0"/>
          <a:ext cx="0" cy="0"/>
          <a:chOff x="0" y="0"/>
          <a:chExt cx="0" cy="0"/>
        </a:xfrm>
      </p:grpSpPr>
      <p:sp>
        <p:nvSpPr>
          <p:cNvPr id="5" name="Rektangel 4"/>
          <p:cNvSpPr/>
          <p:nvPr/>
        </p:nvSpPr>
        <p:spPr>
          <a:xfrm>
            <a:off x="478373" y="488954"/>
            <a:ext cx="10538884" cy="54123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sv-SE" sz="2400"/>
          </a:p>
        </p:txBody>
      </p:sp>
      <p:sp>
        <p:nvSpPr>
          <p:cNvPr id="6" name="Rektangel 5"/>
          <p:cNvSpPr/>
          <p:nvPr/>
        </p:nvSpPr>
        <p:spPr>
          <a:xfrm>
            <a:off x="478373" y="488954"/>
            <a:ext cx="10538884" cy="54123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sv-SE" sz="2400"/>
          </a:p>
        </p:txBody>
      </p:sp>
      <p:sp>
        <p:nvSpPr>
          <p:cNvPr id="2" name="Rubrik 1"/>
          <p:cNvSpPr>
            <a:spLocks noGrp="1"/>
          </p:cNvSpPr>
          <p:nvPr>
            <p:ph type="ctrTitle"/>
          </p:nvPr>
        </p:nvSpPr>
        <p:spPr>
          <a:xfrm>
            <a:off x="997286" y="945393"/>
            <a:ext cx="5309404" cy="2483608"/>
          </a:xfrm>
        </p:spPr>
        <p:txBody>
          <a:bodyPr anchor="b">
            <a:normAutofit/>
          </a:bodyPr>
          <a:lstStyle>
            <a:lvl1pPr>
              <a:defRPr sz="3733"/>
            </a:lvl1pPr>
          </a:lstStyle>
          <a:p>
            <a:r>
              <a:rPr lang="sv-SE"/>
              <a:t>Klicka här för att ändra format</a:t>
            </a:r>
            <a:endParaRPr lang="sv-SE" dirty="0"/>
          </a:p>
        </p:txBody>
      </p:sp>
      <p:sp>
        <p:nvSpPr>
          <p:cNvPr id="3" name="Underrubrik 2"/>
          <p:cNvSpPr>
            <a:spLocks noGrp="1"/>
          </p:cNvSpPr>
          <p:nvPr>
            <p:ph type="subTitle" idx="1"/>
          </p:nvPr>
        </p:nvSpPr>
        <p:spPr>
          <a:xfrm>
            <a:off x="997286" y="3886200"/>
            <a:ext cx="5309404" cy="1495272"/>
          </a:xfrm>
        </p:spPr>
        <p:txBody>
          <a:bodyPr>
            <a:normAutofit/>
          </a:bodyPr>
          <a:lstStyle>
            <a:lvl1pPr marL="0" indent="0" algn="l">
              <a:buNone/>
              <a:defRPr sz="2133" b="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Klicka här för att ändra format på underrubrik i bakgrunden</a:t>
            </a:r>
            <a:endParaRPr lang="sv-SE" dirty="0"/>
          </a:p>
        </p:txBody>
      </p:sp>
      <p:sp>
        <p:nvSpPr>
          <p:cNvPr id="10" name="Platshållare för innehåll 9"/>
          <p:cNvSpPr>
            <a:spLocks noGrp="1"/>
          </p:cNvSpPr>
          <p:nvPr>
            <p:ph sz="quarter" idx="10"/>
          </p:nvPr>
        </p:nvSpPr>
        <p:spPr>
          <a:xfrm>
            <a:off x="6822018" y="488283"/>
            <a:ext cx="4195893" cy="541257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0630398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4" name="Rektangel 3"/>
          <p:cNvSpPr/>
          <p:nvPr/>
        </p:nvSpPr>
        <p:spPr>
          <a:xfrm>
            <a:off x="478373" y="882651"/>
            <a:ext cx="10538884" cy="50186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sv-SE" sz="2400"/>
          </a:p>
        </p:txBody>
      </p:sp>
      <p:sp>
        <p:nvSpPr>
          <p:cNvPr id="5" name="Rektangel 4"/>
          <p:cNvSpPr/>
          <p:nvPr/>
        </p:nvSpPr>
        <p:spPr>
          <a:xfrm>
            <a:off x="478373" y="882651"/>
            <a:ext cx="10538884" cy="50186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sv-SE" sz="2400"/>
          </a:p>
        </p:txBody>
      </p:sp>
      <p:sp>
        <p:nvSpPr>
          <p:cNvPr id="2" name="Rubrik 1"/>
          <p:cNvSpPr>
            <a:spLocks noGrp="1"/>
          </p:cNvSpPr>
          <p:nvPr>
            <p:ph type="title"/>
          </p:nvPr>
        </p:nvSpPr>
        <p:spPr>
          <a:xfrm>
            <a:off x="479196" y="93500"/>
            <a:ext cx="10538721" cy="685671"/>
          </a:xfrm>
        </p:spPr>
        <p:txBody>
          <a:bodyPr>
            <a:normAutofit/>
          </a:bodyPr>
          <a:lstStyle>
            <a:lvl1pPr>
              <a:defRPr sz="3200"/>
            </a:lvl1pPr>
          </a:lstStyle>
          <a:p>
            <a:r>
              <a:rPr lang="sv-SE"/>
              <a:t>Klicka här för att ändra format</a:t>
            </a:r>
            <a:endParaRPr lang="sv-SE" dirty="0"/>
          </a:p>
        </p:txBody>
      </p:sp>
      <p:sp>
        <p:nvSpPr>
          <p:cNvPr id="3" name="Platshållare för innehåll 2"/>
          <p:cNvSpPr>
            <a:spLocks noGrp="1"/>
          </p:cNvSpPr>
          <p:nvPr>
            <p:ph idx="1"/>
          </p:nvPr>
        </p:nvSpPr>
        <p:spPr>
          <a:xfrm>
            <a:off x="986897" y="1360951"/>
            <a:ext cx="9536484" cy="40516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8174078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vå innehållsdelar">
    <p:spTree>
      <p:nvGrpSpPr>
        <p:cNvPr id="1" name=""/>
        <p:cNvGrpSpPr/>
        <p:nvPr/>
      </p:nvGrpSpPr>
      <p:grpSpPr>
        <a:xfrm>
          <a:off x="0" y="0"/>
          <a:ext cx="0" cy="0"/>
          <a:chOff x="0" y="0"/>
          <a:chExt cx="0" cy="0"/>
        </a:xfrm>
      </p:grpSpPr>
      <p:sp>
        <p:nvSpPr>
          <p:cNvPr id="5" name="Rektangel 4"/>
          <p:cNvSpPr/>
          <p:nvPr/>
        </p:nvSpPr>
        <p:spPr>
          <a:xfrm>
            <a:off x="478373" y="882651"/>
            <a:ext cx="10538884" cy="50186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sv-SE" sz="2400"/>
          </a:p>
        </p:txBody>
      </p:sp>
      <p:sp>
        <p:nvSpPr>
          <p:cNvPr id="6" name="Rektangel 5"/>
          <p:cNvSpPr/>
          <p:nvPr/>
        </p:nvSpPr>
        <p:spPr>
          <a:xfrm>
            <a:off x="478373" y="882651"/>
            <a:ext cx="10538884" cy="50186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sv-SE" sz="2400"/>
          </a:p>
        </p:txBody>
      </p:sp>
      <p:sp>
        <p:nvSpPr>
          <p:cNvPr id="2" name="Rubrik 1"/>
          <p:cNvSpPr>
            <a:spLocks noGrp="1"/>
          </p:cNvSpPr>
          <p:nvPr>
            <p:ph type="title"/>
          </p:nvPr>
        </p:nvSpPr>
        <p:spPr/>
        <p:txBody>
          <a:bodyPr/>
          <a:lstStyle/>
          <a:p>
            <a:r>
              <a:rPr lang="sv-SE"/>
              <a:t>Klicka här för att ändra format</a:t>
            </a:r>
          </a:p>
        </p:txBody>
      </p:sp>
      <p:sp>
        <p:nvSpPr>
          <p:cNvPr id="7" name="Platshållare för innehåll 9"/>
          <p:cNvSpPr>
            <a:spLocks noGrp="1"/>
          </p:cNvSpPr>
          <p:nvPr>
            <p:ph sz="quarter" idx="12"/>
          </p:nvPr>
        </p:nvSpPr>
        <p:spPr>
          <a:xfrm>
            <a:off x="6822018" y="883062"/>
            <a:ext cx="4195893" cy="501820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innehåll 9"/>
          <p:cNvSpPr>
            <a:spLocks noGrp="1"/>
          </p:cNvSpPr>
          <p:nvPr>
            <p:ph sz="quarter" idx="10"/>
          </p:nvPr>
        </p:nvSpPr>
        <p:spPr>
          <a:xfrm>
            <a:off x="955731" y="1360954"/>
            <a:ext cx="5327220" cy="407246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4071913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add title in max 2 lines</a:t>
            </a:r>
          </a:p>
        </p:txBody>
      </p:sp>
      <p:sp>
        <p:nvSpPr>
          <p:cNvPr id="3" name="Content Placeholder 2"/>
          <p:cNvSpPr>
            <a:spLocks noGrp="1"/>
          </p:cNvSpPr>
          <p:nvPr>
            <p:ph idx="1" hasCustomPrompt="1"/>
          </p:nvPr>
        </p:nvSpPr>
        <p:spPr>
          <a:xfrm>
            <a:off x="693738" y="2162340"/>
            <a:ext cx="10799761" cy="3787610"/>
          </a:xfrm>
        </p:spPr>
        <p:txBody>
          <a:bodyPr/>
          <a:lstStyle>
            <a:lvl1pPr>
              <a:defRPr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dirty="0"/>
              <a:t>Click to add text or content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4" name="Date Placeholder 3"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5" name="FLD_Footer"/>
          <p:cNvSpPr>
            <a:spLocks noGrp="1"/>
          </p:cNvSpPr>
          <p:nvPr>
            <p:ph type="ftr" sz="quarter" idx="11"/>
          </p:nvPr>
        </p:nvSpPr>
        <p:spPr/>
        <p:txBody>
          <a:bodyPr/>
          <a:lstStyle>
            <a:lvl1pPr>
              <a:defRPr>
                <a:solidFill>
                  <a:srgbClr val="F4294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rgbClr val="F42941"/>
                </a:solidFill>
              </a:defRPr>
            </a:lvl1pPr>
          </a:lstStyle>
          <a:p>
            <a:fld id="{45D37B1E-C366-494F-A587-962AD9AABC83}" type="slidenum">
              <a:rPr lang="en-GB" smtClean="0"/>
              <a:pPr/>
              <a:t>‹#›</a:t>
            </a:fld>
            <a:endParaRPr lang="en-GB" dirty="0"/>
          </a:p>
        </p:txBody>
      </p:sp>
    </p:spTree>
    <p:extLst>
      <p:ext uri="{BB962C8B-B14F-4D97-AF65-F5344CB8AC3E}">
        <p14:creationId xmlns:p14="http://schemas.microsoft.com/office/powerpoint/2010/main" val="714070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Rubrik och innehåll med bildtext">
    <p:spTree>
      <p:nvGrpSpPr>
        <p:cNvPr id="1" name=""/>
        <p:cNvGrpSpPr/>
        <p:nvPr/>
      </p:nvGrpSpPr>
      <p:grpSpPr>
        <a:xfrm>
          <a:off x="0" y="0"/>
          <a:ext cx="0" cy="0"/>
          <a:chOff x="0" y="0"/>
          <a:chExt cx="0" cy="0"/>
        </a:xfrm>
      </p:grpSpPr>
      <p:sp>
        <p:nvSpPr>
          <p:cNvPr id="5" name="Rektangel 4"/>
          <p:cNvSpPr/>
          <p:nvPr/>
        </p:nvSpPr>
        <p:spPr>
          <a:xfrm>
            <a:off x="478373" y="882651"/>
            <a:ext cx="10538884" cy="50186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sv-SE" sz="2400"/>
          </a:p>
        </p:txBody>
      </p:sp>
      <p:sp>
        <p:nvSpPr>
          <p:cNvPr id="6" name="Rektangel 5"/>
          <p:cNvSpPr/>
          <p:nvPr/>
        </p:nvSpPr>
        <p:spPr>
          <a:xfrm>
            <a:off x="478373" y="882651"/>
            <a:ext cx="10538884" cy="50186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sv-SE" sz="2400"/>
          </a:p>
        </p:txBody>
      </p:sp>
      <p:sp>
        <p:nvSpPr>
          <p:cNvPr id="9" name="Rubrik 1"/>
          <p:cNvSpPr>
            <a:spLocks noGrp="1"/>
          </p:cNvSpPr>
          <p:nvPr>
            <p:ph type="title"/>
          </p:nvPr>
        </p:nvSpPr>
        <p:spPr>
          <a:xfrm>
            <a:off x="479196" y="93505"/>
            <a:ext cx="10538721" cy="719999"/>
          </a:xfrm>
        </p:spPr>
        <p:txBody>
          <a:bodyPr/>
          <a:lstStyle/>
          <a:p>
            <a:r>
              <a:rPr lang="sv-SE"/>
              <a:t>Klicka här för att ändra format</a:t>
            </a:r>
            <a:endParaRPr lang="sv-SE" dirty="0"/>
          </a:p>
        </p:txBody>
      </p:sp>
      <p:sp>
        <p:nvSpPr>
          <p:cNvPr id="14" name="Platshållare för text 2"/>
          <p:cNvSpPr>
            <a:spLocks noGrp="1"/>
          </p:cNvSpPr>
          <p:nvPr>
            <p:ph type="body" idx="1"/>
          </p:nvPr>
        </p:nvSpPr>
        <p:spPr>
          <a:xfrm>
            <a:off x="697350" y="5337759"/>
            <a:ext cx="9601844" cy="469592"/>
          </a:xfrm>
        </p:spPr>
        <p:txBody>
          <a:bodyPr anchor="ctr">
            <a:normAutofit/>
          </a:bodyPr>
          <a:lstStyle>
            <a:lvl1pPr marL="0" indent="0">
              <a:buNone/>
              <a:defRPr sz="1600" b="0">
                <a:solidFill>
                  <a:srgbClr val="000000"/>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sv-SE"/>
              <a:t>Klicka här för att ändra format på bakgrundstexten</a:t>
            </a:r>
          </a:p>
        </p:txBody>
      </p:sp>
      <p:sp>
        <p:nvSpPr>
          <p:cNvPr id="15" name="Platshållare för innehåll 4"/>
          <p:cNvSpPr>
            <a:spLocks noGrp="1"/>
          </p:cNvSpPr>
          <p:nvPr>
            <p:ph sz="quarter" idx="10"/>
          </p:nvPr>
        </p:nvSpPr>
        <p:spPr>
          <a:xfrm>
            <a:off x="478373" y="883065"/>
            <a:ext cx="10538884" cy="437374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3013459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Rubrik och utfallande innehåll">
    <p:spTree>
      <p:nvGrpSpPr>
        <p:cNvPr id="1" name=""/>
        <p:cNvGrpSpPr/>
        <p:nvPr/>
      </p:nvGrpSpPr>
      <p:grpSpPr>
        <a:xfrm>
          <a:off x="0" y="0"/>
          <a:ext cx="0" cy="0"/>
          <a:chOff x="0" y="0"/>
          <a:chExt cx="0" cy="0"/>
        </a:xfrm>
      </p:grpSpPr>
      <p:sp>
        <p:nvSpPr>
          <p:cNvPr id="4" name="Rektangel 3"/>
          <p:cNvSpPr/>
          <p:nvPr/>
        </p:nvSpPr>
        <p:spPr>
          <a:xfrm>
            <a:off x="478373" y="882651"/>
            <a:ext cx="10538884" cy="50186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sv-SE" sz="2400"/>
          </a:p>
        </p:txBody>
      </p:sp>
      <p:sp>
        <p:nvSpPr>
          <p:cNvPr id="6" name="Rektangel 5"/>
          <p:cNvSpPr/>
          <p:nvPr/>
        </p:nvSpPr>
        <p:spPr>
          <a:xfrm>
            <a:off x="478373" y="882651"/>
            <a:ext cx="10538884" cy="50186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sv-SE" sz="2400"/>
          </a:p>
        </p:txBody>
      </p:sp>
      <p:sp>
        <p:nvSpPr>
          <p:cNvPr id="2" name="Rubrik 1"/>
          <p:cNvSpPr>
            <a:spLocks noGrp="1"/>
          </p:cNvSpPr>
          <p:nvPr>
            <p:ph type="title"/>
          </p:nvPr>
        </p:nvSpPr>
        <p:spPr/>
        <p:txBody>
          <a:bodyPr/>
          <a:lstStyle/>
          <a:p>
            <a:r>
              <a:rPr lang="sv-SE"/>
              <a:t>Klicka här för att ändra format</a:t>
            </a:r>
          </a:p>
        </p:txBody>
      </p:sp>
      <p:sp>
        <p:nvSpPr>
          <p:cNvPr id="5" name="Platshållare för innehåll 4"/>
          <p:cNvSpPr>
            <a:spLocks noGrp="1"/>
          </p:cNvSpPr>
          <p:nvPr>
            <p:ph sz="quarter" idx="10"/>
          </p:nvPr>
        </p:nvSpPr>
        <p:spPr>
          <a:xfrm>
            <a:off x="478373" y="883063"/>
            <a:ext cx="10538884" cy="501820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7505586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Utfallande innehåll">
    <p:spTree>
      <p:nvGrpSpPr>
        <p:cNvPr id="1" name=""/>
        <p:cNvGrpSpPr/>
        <p:nvPr/>
      </p:nvGrpSpPr>
      <p:grpSpPr>
        <a:xfrm>
          <a:off x="0" y="0"/>
          <a:ext cx="0" cy="0"/>
          <a:chOff x="0" y="0"/>
          <a:chExt cx="0" cy="0"/>
        </a:xfrm>
      </p:grpSpPr>
      <p:sp>
        <p:nvSpPr>
          <p:cNvPr id="3" name="Rektangel 2"/>
          <p:cNvSpPr/>
          <p:nvPr/>
        </p:nvSpPr>
        <p:spPr>
          <a:xfrm>
            <a:off x="478373" y="488954"/>
            <a:ext cx="10538884" cy="54123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sv-SE" sz="2400"/>
          </a:p>
        </p:txBody>
      </p:sp>
      <p:sp>
        <p:nvSpPr>
          <p:cNvPr id="5" name="Rektangel 4"/>
          <p:cNvSpPr/>
          <p:nvPr/>
        </p:nvSpPr>
        <p:spPr>
          <a:xfrm>
            <a:off x="478373" y="488954"/>
            <a:ext cx="10538884" cy="54123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sv-SE" sz="2400"/>
          </a:p>
        </p:txBody>
      </p:sp>
      <p:sp>
        <p:nvSpPr>
          <p:cNvPr id="4" name="Platshållare för innehåll 4"/>
          <p:cNvSpPr>
            <a:spLocks noGrp="1"/>
          </p:cNvSpPr>
          <p:nvPr>
            <p:ph sz="quarter" idx="10"/>
          </p:nvPr>
        </p:nvSpPr>
        <p:spPr>
          <a:xfrm>
            <a:off x="478373" y="488281"/>
            <a:ext cx="10538884" cy="541298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0104735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Utfallande innehåll med bildtext">
    <p:spTree>
      <p:nvGrpSpPr>
        <p:cNvPr id="1" name=""/>
        <p:cNvGrpSpPr/>
        <p:nvPr/>
      </p:nvGrpSpPr>
      <p:grpSpPr>
        <a:xfrm>
          <a:off x="0" y="0"/>
          <a:ext cx="0" cy="0"/>
          <a:chOff x="0" y="0"/>
          <a:chExt cx="0" cy="0"/>
        </a:xfrm>
      </p:grpSpPr>
      <p:sp>
        <p:nvSpPr>
          <p:cNvPr id="4" name="Rektangel 3"/>
          <p:cNvSpPr/>
          <p:nvPr/>
        </p:nvSpPr>
        <p:spPr>
          <a:xfrm>
            <a:off x="478373" y="488954"/>
            <a:ext cx="10538884" cy="54123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sv-SE" sz="2400"/>
          </a:p>
        </p:txBody>
      </p:sp>
      <p:sp>
        <p:nvSpPr>
          <p:cNvPr id="7" name="Rektangel 6"/>
          <p:cNvSpPr/>
          <p:nvPr/>
        </p:nvSpPr>
        <p:spPr>
          <a:xfrm>
            <a:off x="478373" y="488954"/>
            <a:ext cx="10538884" cy="54123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sv-SE" sz="2400"/>
          </a:p>
        </p:txBody>
      </p:sp>
      <p:sp>
        <p:nvSpPr>
          <p:cNvPr id="5" name="Platshållare för text 2"/>
          <p:cNvSpPr>
            <a:spLocks noGrp="1"/>
          </p:cNvSpPr>
          <p:nvPr>
            <p:ph type="body" idx="1"/>
          </p:nvPr>
        </p:nvSpPr>
        <p:spPr>
          <a:xfrm>
            <a:off x="697350" y="5337759"/>
            <a:ext cx="9601844" cy="469592"/>
          </a:xfrm>
        </p:spPr>
        <p:txBody>
          <a:bodyPr anchor="ctr">
            <a:normAutofit/>
          </a:bodyPr>
          <a:lstStyle>
            <a:lvl1pPr marL="0" indent="0">
              <a:buNone/>
              <a:defRPr sz="1600" b="0">
                <a:solidFill>
                  <a:srgbClr val="000000"/>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sv-SE"/>
              <a:t>Klicka här för att ändra format på bakgrundstexten</a:t>
            </a:r>
          </a:p>
        </p:txBody>
      </p:sp>
      <p:sp>
        <p:nvSpPr>
          <p:cNvPr id="6" name="Platshållare för innehåll 4"/>
          <p:cNvSpPr>
            <a:spLocks noGrp="1"/>
          </p:cNvSpPr>
          <p:nvPr>
            <p:ph sz="quarter" idx="10"/>
          </p:nvPr>
        </p:nvSpPr>
        <p:spPr>
          <a:xfrm>
            <a:off x="478373" y="488280"/>
            <a:ext cx="10538884" cy="475813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8958347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Rubrikbild">
    <p:spTree>
      <p:nvGrpSpPr>
        <p:cNvPr id="1" name=""/>
        <p:cNvGrpSpPr/>
        <p:nvPr/>
      </p:nvGrpSpPr>
      <p:grpSpPr>
        <a:xfrm>
          <a:off x="0" y="0"/>
          <a:ext cx="0" cy="0"/>
          <a:chOff x="0" y="0"/>
          <a:chExt cx="0" cy="0"/>
        </a:xfrm>
      </p:grpSpPr>
      <p:sp>
        <p:nvSpPr>
          <p:cNvPr id="5" name="Rektangel 4"/>
          <p:cNvSpPr/>
          <p:nvPr/>
        </p:nvSpPr>
        <p:spPr>
          <a:xfrm>
            <a:off x="478373" y="488954"/>
            <a:ext cx="10538884" cy="54123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sv-SE" sz="2400"/>
          </a:p>
        </p:txBody>
      </p:sp>
      <p:sp>
        <p:nvSpPr>
          <p:cNvPr id="2" name="Rubrik 1"/>
          <p:cNvSpPr>
            <a:spLocks noGrp="1"/>
          </p:cNvSpPr>
          <p:nvPr>
            <p:ph type="ctrTitle"/>
          </p:nvPr>
        </p:nvSpPr>
        <p:spPr>
          <a:xfrm>
            <a:off x="997286" y="945393"/>
            <a:ext cx="5309404" cy="2483608"/>
          </a:xfrm>
        </p:spPr>
        <p:txBody>
          <a:bodyPr anchor="b">
            <a:normAutofit/>
          </a:bodyPr>
          <a:lstStyle>
            <a:lvl1pPr>
              <a:defRPr sz="3733"/>
            </a:lvl1pPr>
          </a:lstStyle>
          <a:p>
            <a:r>
              <a:rPr lang="sv-SE"/>
              <a:t>Klicka här för att ändra format</a:t>
            </a:r>
            <a:endParaRPr lang="sv-SE" dirty="0"/>
          </a:p>
        </p:txBody>
      </p:sp>
      <p:sp>
        <p:nvSpPr>
          <p:cNvPr id="3" name="Underrubrik 2"/>
          <p:cNvSpPr>
            <a:spLocks noGrp="1"/>
          </p:cNvSpPr>
          <p:nvPr>
            <p:ph type="subTitle" idx="1"/>
          </p:nvPr>
        </p:nvSpPr>
        <p:spPr>
          <a:xfrm>
            <a:off x="997286" y="3886200"/>
            <a:ext cx="5309404" cy="1495272"/>
          </a:xfrm>
        </p:spPr>
        <p:txBody>
          <a:bodyPr>
            <a:normAutofit/>
          </a:bodyPr>
          <a:lstStyle>
            <a:lvl1pPr marL="0" indent="0" algn="l">
              <a:buNone/>
              <a:defRPr sz="2133" b="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Klicka här för att ändra format på underrubrik i bakgrunden</a:t>
            </a:r>
            <a:endParaRPr lang="sv-SE" dirty="0"/>
          </a:p>
        </p:txBody>
      </p:sp>
      <p:sp>
        <p:nvSpPr>
          <p:cNvPr id="10" name="Platshållare för innehåll 9"/>
          <p:cNvSpPr>
            <a:spLocks noGrp="1"/>
          </p:cNvSpPr>
          <p:nvPr>
            <p:ph sz="quarter" idx="10"/>
          </p:nvPr>
        </p:nvSpPr>
        <p:spPr>
          <a:xfrm>
            <a:off x="6822018" y="488283"/>
            <a:ext cx="4195893" cy="541257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2136246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vå innehållsdelar">
    <p:spTree>
      <p:nvGrpSpPr>
        <p:cNvPr id="1" name=""/>
        <p:cNvGrpSpPr/>
        <p:nvPr/>
      </p:nvGrpSpPr>
      <p:grpSpPr>
        <a:xfrm>
          <a:off x="0" y="0"/>
          <a:ext cx="0" cy="0"/>
          <a:chOff x="0" y="0"/>
          <a:chExt cx="0" cy="0"/>
        </a:xfrm>
      </p:grpSpPr>
      <p:sp>
        <p:nvSpPr>
          <p:cNvPr id="5" name="Rektangel 4"/>
          <p:cNvSpPr/>
          <p:nvPr/>
        </p:nvSpPr>
        <p:spPr>
          <a:xfrm>
            <a:off x="478373" y="882651"/>
            <a:ext cx="10538884" cy="50186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sv-SE" sz="2400"/>
          </a:p>
        </p:txBody>
      </p:sp>
      <p:sp>
        <p:nvSpPr>
          <p:cNvPr id="2" name="Rubrik 1"/>
          <p:cNvSpPr>
            <a:spLocks noGrp="1"/>
          </p:cNvSpPr>
          <p:nvPr>
            <p:ph type="title"/>
          </p:nvPr>
        </p:nvSpPr>
        <p:spPr/>
        <p:txBody>
          <a:bodyPr/>
          <a:lstStyle/>
          <a:p>
            <a:r>
              <a:rPr lang="sv-SE"/>
              <a:t>Klicka här för att ändra format</a:t>
            </a:r>
          </a:p>
        </p:txBody>
      </p:sp>
      <p:sp>
        <p:nvSpPr>
          <p:cNvPr id="7" name="Platshållare för innehåll 9"/>
          <p:cNvSpPr>
            <a:spLocks noGrp="1"/>
          </p:cNvSpPr>
          <p:nvPr>
            <p:ph sz="quarter" idx="12"/>
          </p:nvPr>
        </p:nvSpPr>
        <p:spPr>
          <a:xfrm>
            <a:off x="6822018" y="883062"/>
            <a:ext cx="4195893" cy="501820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innehåll 9"/>
          <p:cNvSpPr>
            <a:spLocks noGrp="1"/>
          </p:cNvSpPr>
          <p:nvPr>
            <p:ph sz="quarter" idx="10"/>
          </p:nvPr>
        </p:nvSpPr>
        <p:spPr>
          <a:xfrm>
            <a:off x="955731" y="1360954"/>
            <a:ext cx="5327220" cy="407246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9308130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Rubrik och innehåll med bildtext">
    <p:spTree>
      <p:nvGrpSpPr>
        <p:cNvPr id="1" name=""/>
        <p:cNvGrpSpPr/>
        <p:nvPr/>
      </p:nvGrpSpPr>
      <p:grpSpPr>
        <a:xfrm>
          <a:off x="0" y="0"/>
          <a:ext cx="0" cy="0"/>
          <a:chOff x="0" y="0"/>
          <a:chExt cx="0" cy="0"/>
        </a:xfrm>
      </p:grpSpPr>
      <p:sp>
        <p:nvSpPr>
          <p:cNvPr id="5" name="Rektangel 4"/>
          <p:cNvSpPr/>
          <p:nvPr/>
        </p:nvSpPr>
        <p:spPr>
          <a:xfrm>
            <a:off x="478373" y="882651"/>
            <a:ext cx="10538884" cy="50186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sv-SE" sz="2400"/>
          </a:p>
        </p:txBody>
      </p:sp>
      <p:sp>
        <p:nvSpPr>
          <p:cNvPr id="9" name="Rubrik 1"/>
          <p:cNvSpPr>
            <a:spLocks noGrp="1"/>
          </p:cNvSpPr>
          <p:nvPr>
            <p:ph type="title"/>
          </p:nvPr>
        </p:nvSpPr>
        <p:spPr>
          <a:xfrm>
            <a:off x="479196" y="93505"/>
            <a:ext cx="10538721" cy="719999"/>
          </a:xfrm>
        </p:spPr>
        <p:txBody>
          <a:bodyPr/>
          <a:lstStyle/>
          <a:p>
            <a:r>
              <a:rPr lang="sv-SE"/>
              <a:t>Klicka här för att ändra format</a:t>
            </a:r>
            <a:endParaRPr lang="sv-SE" dirty="0"/>
          </a:p>
        </p:txBody>
      </p:sp>
      <p:sp>
        <p:nvSpPr>
          <p:cNvPr id="14" name="Platshållare för text 2"/>
          <p:cNvSpPr>
            <a:spLocks noGrp="1"/>
          </p:cNvSpPr>
          <p:nvPr>
            <p:ph type="body" idx="1"/>
          </p:nvPr>
        </p:nvSpPr>
        <p:spPr>
          <a:xfrm>
            <a:off x="697350" y="5337759"/>
            <a:ext cx="9601844" cy="469592"/>
          </a:xfrm>
        </p:spPr>
        <p:txBody>
          <a:bodyPr anchor="ctr">
            <a:normAutofit/>
          </a:bodyPr>
          <a:lstStyle>
            <a:lvl1pPr marL="0" indent="0">
              <a:buNone/>
              <a:defRPr sz="1600" b="0">
                <a:solidFill>
                  <a:srgbClr val="000000"/>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sv-SE"/>
              <a:t>Klicka här för att ändra format på bakgrundstexten</a:t>
            </a:r>
          </a:p>
        </p:txBody>
      </p:sp>
      <p:sp>
        <p:nvSpPr>
          <p:cNvPr id="15" name="Platshållare för innehåll 4"/>
          <p:cNvSpPr>
            <a:spLocks noGrp="1"/>
          </p:cNvSpPr>
          <p:nvPr>
            <p:ph sz="quarter" idx="10"/>
          </p:nvPr>
        </p:nvSpPr>
        <p:spPr>
          <a:xfrm>
            <a:off x="478373" y="883065"/>
            <a:ext cx="10538884" cy="437374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6216339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Rubrik och utfallande innehåll">
    <p:spTree>
      <p:nvGrpSpPr>
        <p:cNvPr id="1" name=""/>
        <p:cNvGrpSpPr/>
        <p:nvPr/>
      </p:nvGrpSpPr>
      <p:grpSpPr>
        <a:xfrm>
          <a:off x="0" y="0"/>
          <a:ext cx="0" cy="0"/>
          <a:chOff x="0" y="0"/>
          <a:chExt cx="0" cy="0"/>
        </a:xfrm>
      </p:grpSpPr>
      <p:sp>
        <p:nvSpPr>
          <p:cNvPr id="4" name="Rektangel 3"/>
          <p:cNvSpPr/>
          <p:nvPr/>
        </p:nvSpPr>
        <p:spPr>
          <a:xfrm>
            <a:off x="478373" y="882651"/>
            <a:ext cx="10538884" cy="50186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sv-SE" sz="2400"/>
          </a:p>
        </p:txBody>
      </p:sp>
      <p:sp>
        <p:nvSpPr>
          <p:cNvPr id="2" name="Rubrik 1"/>
          <p:cNvSpPr>
            <a:spLocks noGrp="1"/>
          </p:cNvSpPr>
          <p:nvPr>
            <p:ph type="title"/>
          </p:nvPr>
        </p:nvSpPr>
        <p:spPr/>
        <p:txBody>
          <a:bodyPr/>
          <a:lstStyle/>
          <a:p>
            <a:r>
              <a:rPr lang="sv-SE"/>
              <a:t>Klicka här för att ändra format</a:t>
            </a:r>
            <a:endParaRPr lang="sv-SE" dirty="0"/>
          </a:p>
        </p:txBody>
      </p:sp>
      <p:sp>
        <p:nvSpPr>
          <p:cNvPr id="5" name="Platshållare för innehåll 4"/>
          <p:cNvSpPr>
            <a:spLocks noGrp="1"/>
          </p:cNvSpPr>
          <p:nvPr>
            <p:ph sz="quarter" idx="10"/>
          </p:nvPr>
        </p:nvSpPr>
        <p:spPr>
          <a:xfrm>
            <a:off x="478373" y="883063"/>
            <a:ext cx="10538884" cy="501820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2565241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Utfallande innehåll">
    <p:spTree>
      <p:nvGrpSpPr>
        <p:cNvPr id="1" name=""/>
        <p:cNvGrpSpPr/>
        <p:nvPr/>
      </p:nvGrpSpPr>
      <p:grpSpPr>
        <a:xfrm>
          <a:off x="0" y="0"/>
          <a:ext cx="0" cy="0"/>
          <a:chOff x="0" y="0"/>
          <a:chExt cx="0" cy="0"/>
        </a:xfrm>
      </p:grpSpPr>
      <p:sp>
        <p:nvSpPr>
          <p:cNvPr id="3" name="Rektangel 2"/>
          <p:cNvSpPr/>
          <p:nvPr/>
        </p:nvSpPr>
        <p:spPr>
          <a:xfrm>
            <a:off x="478373" y="488954"/>
            <a:ext cx="10538884" cy="54123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sv-SE" sz="2400"/>
          </a:p>
        </p:txBody>
      </p:sp>
      <p:sp>
        <p:nvSpPr>
          <p:cNvPr id="4" name="Platshållare för innehåll 4"/>
          <p:cNvSpPr>
            <a:spLocks noGrp="1"/>
          </p:cNvSpPr>
          <p:nvPr>
            <p:ph sz="quarter" idx="10"/>
          </p:nvPr>
        </p:nvSpPr>
        <p:spPr>
          <a:xfrm>
            <a:off x="478373" y="488281"/>
            <a:ext cx="10538884" cy="541298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2708612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Utfallande innehåll med bildtext">
    <p:spTree>
      <p:nvGrpSpPr>
        <p:cNvPr id="1" name=""/>
        <p:cNvGrpSpPr/>
        <p:nvPr/>
      </p:nvGrpSpPr>
      <p:grpSpPr>
        <a:xfrm>
          <a:off x="0" y="0"/>
          <a:ext cx="0" cy="0"/>
          <a:chOff x="0" y="0"/>
          <a:chExt cx="0" cy="0"/>
        </a:xfrm>
      </p:grpSpPr>
      <p:sp>
        <p:nvSpPr>
          <p:cNvPr id="4" name="Rektangel 3"/>
          <p:cNvSpPr/>
          <p:nvPr/>
        </p:nvSpPr>
        <p:spPr>
          <a:xfrm>
            <a:off x="478373" y="488954"/>
            <a:ext cx="10538884" cy="54123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sv-SE" sz="2400"/>
          </a:p>
        </p:txBody>
      </p:sp>
      <p:sp>
        <p:nvSpPr>
          <p:cNvPr id="5" name="Platshållare för text 2"/>
          <p:cNvSpPr>
            <a:spLocks noGrp="1"/>
          </p:cNvSpPr>
          <p:nvPr>
            <p:ph type="body" idx="1"/>
          </p:nvPr>
        </p:nvSpPr>
        <p:spPr>
          <a:xfrm>
            <a:off x="697350" y="5337759"/>
            <a:ext cx="9601844" cy="469592"/>
          </a:xfrm>
        </p:spPr>
        <p:txBody>
          <a:bodyPr anchor="ctr">
            <a:normAutofit/>
          </a:bodyPr>
          <a:lstStyle>
            <a:lvl1pPr marL="0" indent="0">
              <a:buNone/>
              <a:defRPr sz="1600" b="0">
                <a:solidFill>
                  <a:srgbClr val="000000"/>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sv-SE"/>
              <a:t>Klicka här för att ändra format på bakgrundstexten</a:t>
            </a:r>
          </a:p>
        </p:txBody>
      </p:sp>
      <p:sp>
        <p:nvSpPr>
          <p:cNvPr id="6" name="Platshållare för innehåll 4"/>
          <p:cNvSpPr>
            <a:spLocks noGrp="1"/>
          </p:cNvSpPr>
          <p:nvPr>
            <p:ph sz="quarter" idx="10"/>
          </p:nvPr>
        </p:nvSpPr>
        <p:spPr>
          <a:xfrm>
            <a:off x="478373" y="488280"/>
            <a:ext cx="10538884" cy="475813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103881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12"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p>
        </p:txBody>
      </p:sp>
      <p:sp>
        <p:nvSpPr>
          <p:cNvPr id="3" name="Date Placeholder 2"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4" name="Footer Placeholder 3"/>
          <p:cNvSpPr>
            <a:spLocks noGrp="1"/>
          </p:cNvSpPr>
          <p:nvPr>
            <p:ph type="ftr" sz="quarter" idx="11"/>
          </p:nvPr>
        </p:nvSpPr>
        <p:spPr>
          <a:xfrm>
            <a:off x="0" y="6912000"/>
            <a:ext cx="0" cy="0"/>
          </a:xfrm>
        </p:spPr>
        <p:txBody>
          <a:bodyPr/>
          <a:lstStyle>
            <a:lvl1pPr>
              <a:defRPr sz="100">
                <a:noFill/>
              </a:defRPr>
            </a:lvl1pPr>
          </a:lstStyle>
          <a:p>
            <a:endParaRPr lang="en-GB" dirty="0"/>
          </a:p>
        </p:txBody>
      </p:sp>
      <p:sp>
        <p:nvSpPr>
          <p:cNvPr id="5" name="Slide Number Placeholder 4"/>
          <p:cNvSpPr>
            <a:spLocks noGrp="1"/>
          </p:cNvSpPr>
          <p:nvPr>
            <p:ph type="sldNum" sz="quarter" idx="12"/>
          </p:nvPr>
        </p:nvSpPr>
        <p:spPr>
          <a:xfrm>
            <a:off x="0" y="6912000"/>
            <a:ext cx="0" cy="0"/>
          </a:xfrm>
        </p:spPr>
        <p:txBody>
          <a:bodyPr/>
          <a:lstStyle>
            <a:lvl1pPr>
              <a:defRPr sz="100">
                <a:noFill/>
              </a:defRPr>
            </a:lvl1pPr>
          </a:lstStyle>
          <a:p>
            <a:fld id="{45D37B1E-C366-494F-A587-962AD9AABC83}" type="slidenum">
              <a:rPr lang="en-GB" smtClean="0"/>
              <a:pPr/>
              <a:t>‹#›</a:t>
            </a:fld>
            <a:endParaRPr lang="en-GB" dirty="0"/>
          </a:p>
        </p:txBody>
      </p:sp>
      <p:sp>
        <p:nvSpPr>
          <p:cNvPr id="8" name="Picture Placeholder 1"/>
          <p:cNvSpPr>
            <a:spLocks noGrp="1"/>
          </p:cNvSpPr>
          <p:nvPr>
            <p:ph type="pic" sz="quarter" idx="13" hasCustomPrompt="1"/>
          </p:nvPr>
        </p:nvSpPr>
        <p:spPr>
          <a:xfrm>
            <a:off x="-1" y="0"/>
            <a:ext cx="6094413" cy="6858000"/>
          </a:xfrm>
          <a:solidFill>
            <a:schemeClr val="bg1">
              <a:lumMod val="8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p>
        </p:txBody>
      </p:sp>
      <p:sp>
        <p:nvSpPr>
          <p:cNvPr id="9" name="Picture Placeholder 2"/>
          <p:cNvSpPr>
            <a:spLocks noGrp="1"/>
          </p:cNvSpPr>
          <p:nvPr>
            <p:ph type="pic" sz="quarter" idx="14" hasCustomPrompt="1"/>
          </p:nvPr>
        </p:nvSpPr>
        <p:spPr>
          <a:xfrm>
            <a:off x="6094800" y="0"/>
            <a:ext cx="6094413" cy="3425825"/>
          </a:xfrm>
          <a:solidFill>
            <a:schemeClr val="bg1">
              <a:lumMod val="9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p>
        </p:txBody>
      </p:sp>
      <p:sp>
        <p:nvSpPr>
          <p:cNvPr id="10" name="Picture Placeholder 3"/>
          <p:cNvSpPr>
            <a:spLocks noGrp="1"/>
          </p:cNvSpPr>
          <p:nvPr>
            <p:ph type="pic" sz="quarter" idx="15" hasCustomPrompt="1"/>
          </p:nvPr>
        </p:nvSpPr>
        <p:spPr>
          <a:xfrm>
            <a:off x="6094800" y="3427200"/>
            <a:ext cx="2701151" cy="3425825"/>
          </a:xfrm>
          <a:solidFill>
            <a:schemeClr val="bg1">
              <a:lumMod val="75000"/>
            </a:schemeClr>
          </a:solidFill>
        </p:spPr>
        <p:txBody>
          <a:bodyPr tIns="1440000" anchor="ctr" anchorCtr="0"/>
          <a:lstStyle>
            <a:lvl1pPr marL="0" indent="0" algn="ctr">
              <a:buNone/>
              <a:defRPr/>
            </a:lvl1pPr>
          </a:lstStyle>
          <a:p>
            <a:r>
              <a:rPr lang="en-GB" dirty="0"/>
              <a:t>Click here, and insert picture via Images-button in the ribbon</a:t>
            </a:r>
          </a:p>
        </p:txBody>
      </p:sp>
      <p:sp>
        <p:nvSpPr>
          <p:cNvPr id="11" name="Picture Placeholder 4"/>
          <p:cNvSpPr>
            <a:spLocks noGrp="1"/>
          </p:cNvSpPr>
          <p:nvPr>
            <p:ph type="pic" sz="quarter" idx="16" hasCustomPrompt="1"/>
          </p:nvPr>
        </p:nvSpPr>
        <p:spPr>
          <a:xfrm>
            <a:off x="8794750" y="3427200"/>
            <a:ext cx="3397250" cy="3425825"/>
          </a:xfrm>
          <a:solidFill>
            <a:schemeClr val="bg1">
              <a:lumMod val="85000"/>
            </a:schemeClr>
          </a:solidFill>
        </p:spPr>
        <p:txBody>
          <a:bodyPr tIns="1440000" anchor="ctr" anchorCtr="0"/>
          <a:lstStyle>
            <a:lvl1pPr marL="0" indent="0" algn="ctr">
              <a:buNone/>
              <a:defRPr/>
            </a:lvl1pPr>
          </a:lstStyle>
          <a:p>
            <a:r>
              <a:rPr lang="en-GB" dirty="0"/>
              <a:t>Click here, and insert picture via Images-button in the ribbon</a:t>
            </a:r>
          </a:p>
        </p:txBody>
      </p:sp>
      <p:sp>
        <p:nvSpPr>
          <p:cNvPr id="2" name="Title 1">
            <a:extLst>
              <a:ext uri="{FF2B5EF4-FFF2-40B4-BE49-F238E27FC236}">
                <a16:creationId xmlns:a16="http://schemas.microsoft.com/office/drawing/2014/main" id="{A865EBA4-AA01-4B25-BB52-7D4A97D587C1}"/>
              </a:ext>
            </a:extLst>
          </p:cNvPr>
          <p:cNvSpPr>
            <a:spLocks noGrp="1"/>
          </p:cNvSpPr>
          <p:nvPr>
            <p:ph type="title" hasCustomPrompt="1"/>
          </p:nvPr>
        </p:nvSpPr>
        <p:spPr>
          <a:xfrm>
            <a:off x="656568" y="391028"/>
            <a:ext cx="5044321" cy="2026735"/>
          </a:xfrm>
        </p:spPr>
        <p:txBody>
          <a:bodyPr/>
          <a:lstStyle>
            <a:lvl1pPr>
              <a:defRPr>
                <a:solidFill>
                  <a:schemeClr val="bg1"/>
                </a:solidFill>
              </a:defRPr>
            </a:lvl1pPr>
          </a:lstStyle>
          <a:p>
            <a:r>
              <a:rPr lang="en-GB" dirty="0"/>
              <a:t>Click to add title</a:t>
            </a:r>
          </a:p>
        </p:txBody>
      </p:sp>
    </p:spTree>
    <p:extLst>
      <p:ext uri="{BB962C8B-B14F-4D97-AF65-F5344CB8AC3E}">
        <p14:creationId xmlns:p14="http://schemas.microsoft.com/office/powerpoint/2010/main" val="4406616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p>
            <a:fld id="{DFF531F6-AB0F-49FD-8854-EEF2418B5405}" type="datetimeFigureOut">
              <a:rPr lang="nb-NO" smtClean="0"/>
              <a:t>11.11.2019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EE15048D-E3C9-4DB1-8FD4-D7BB92BD7354}" type="slidenum">
              <a:rPr lang="nb-NO" smtClean="0"/>
              <a:t>‹#›</a:t>
            </a:fld>
            <a:endParaRPr lang="nb-NO"/>
          </a:p>
        </p:txBody>
      </p:sp>
      <p:sp>
        <p:nvSpPr>
          <p:cNvPr id="8" name="Rektangel 7"/>
          <p:cNvSpPr/>
          <p:nvPr/>
        </p:nvSpPr>
        <p:spPr>
          <a:xfrm>
            <a:off x="96795" y="5453446"/>
            <a:ext cx="741405" cy="13262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Bild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01576" y="5669796"/>
            <a:ext cx="2388847" cy="679411"/>
          </a:xfrm>
          <a:prstGeom prst="rect">
            <a:avLst/>
          </a:prstGeom>
        </p:spPr>
      </p:pic>
    </p:spTree>
    <p:extLst>
      <p:ext uri="{BB962C8B-B14F-4D97-AF65-F5344CB8AC3E}">
        <p14:creationId xmlns:p14="http://schemas.microsoft.com/office/powerpoint/2010/main" val="891653263"/>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DFF531F6-AB0F-49FD-8854-EEF2418B5405}" type="datetimeFigureOut">
              <a:rPr lang="nb-NO" smtClean="0"/>
              <a:t>11.11.2019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EE15048D-E3C9-4DB1-8FD4-D7BB92BD7354}" type="slidenum">
              <a:rPr lang="nb-NO" smtClean="0"/>
              <a:t>‹#›</a:t>
            </a:fld>
            <a:endParaRPr lang="nb-NO"/>
          </a:p>
        </p:txBody>
      </p:sp>
    </p:spTree>
    <p:extLst>
      <p:ext uri="{BB962C8B-B14F-4D97-AF65-F5344CB8AC3E}">
        <p14:creationId xmlns:p14="http://schemas.microsoft.com/office/powerpoint/2010/main" val="4122259503"/>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DFF531F6-AB0F-49FD-8854-EEF2418B5405}" type="datetimeFigureOut">
              <a:rPr lang="nb-NO" smtClean="0"/>
              <a:t>11.11.2019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EE15048D-E3C9-4DB1-8FD4-D7BB92BD7354}" type="slidenum">
              <a:rPr lang="nb-NO" smtClean="0"/>
              <a:t>‹#›</a:t>
            </a:fld>
            <a:endParaRPr lang="nb-NO"/>
          </a:p>
        </p:txBody>
      </p:sp>
    </p:spTree>
    <p:extLst>
      <p:ext uri="{BB962C8B-B14F-4D97-AF65-F5344CB8AC3E}">
        <p14:creationId xmlns:p14="http://schemas.microsoft.com/office/powerpoint/2010/main" val="2553324237"/>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DFF531F6-AB0F-49FD-8854-EEF2418B5405}" type="datetimeFigureOut">
              <a:rPr lang="nb-NO" smtClean="0"/>
              <a:t>11.11.2019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EE15048D-E3C9-4DB1-8FD4-D7BB92BD7354}" type="slidenum">
              <a:rPr lang="nb-NO" smtClean="0"/>
              <a:t>‹#›</a:t>
            </a:fld>
            <a:endParaRPr lang="nb-NO"/>
          </a:p>
        </p:txBody>
      </p:sp>
    </p:spTree>
    <p:extLst>
      <p:ext uri="{BB962C8B-B14F-4D97-AF65-F5344CB8AC3E}">
        <p14:creationId xmlns:p14="http://schemas.microsoft.com/office/powerpoint/2010/main" val="894732116"/>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DFF531F6-AB0F-49FD-8854-EEF2418B5405}" type="datetimeFigureOut">
              <a:rPr lang="nb-NO" smtClean="0"/>
              <a:t>11.11.2019</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EE15048D-E3C9-4DB1-8FD4-D7BB92BD7354}" type="slidenum">
              <a:rPr lang="nb-NO" smtClean="0"/>
              <a:t>‹#›</a:t>
            </a:fld>
            <a:endParaRPr lang="nb-NO"/>
          </a:p>
        </p:txBody>
      </p:sp>
    </p:spTree>
    <p:extLst>
      <p:ext uri="{BB962C8B-B14F-4D97-AF65-F5344CB8AC3E}">
        <p14:creationId xmlns:p14="http://schemas.microsoft.com/office/powerpoint/2010/main" val="3261288878"/>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DFF531F6-AB0F-49FD-8854-EEF2418B5405}" type="datetimeFigureOut">
              <a:rPr lang="nb-NO" smtClean="0"/>
              <a:t>11.11.2019</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EE15048D-E3C9-4DB1-8FD4-D7BB92BD7354}" type="slidenum">
              <a:rPr lang="nb-NO" smtClean="0"/>
              <a:t>‹#›</a:t>
            </a:fld>
            <a:endParaRPr lang="nb-NO"/>
          </a:p>
        </p:txBody>
      </p:sp>
    </p:spTree>
    <p:extLst>
      <p:ext uri="{BB962C8B-B14F-4D97-AF65-F5344CB8AC3E}">
        <p14:creationId xmlns:p14="http://schemas.microsoft.com/office/powerpoint/2010/main" val="2221770614"/>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DFF531F6-AB0F-49FD-8854-EEF2418B5405}" type="datetimeFigureOut">
              <a:rPr lang="nb-NO" smtClean="0"/>
              <a:t>11.11.2019</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EE15048D-E3C9-4DB1-8FD4-D7BB92BD7354}" type="slidenum">
              <a:rPr lang="nb-NO" smtClean="0"/>
              <a:t>‹#›</a:t>
            </a:fld>
            <a:endParaRPr lang="nb-NO"/>
          </a:p>
        </p:txBody>
      </p:sp>
    </p:spTree>
    <p:extLst>
      <p:ext uri="{BB962C8B-B14F-4D97-AF65-F5344CB8AC3E}">
        <p14:creationId xmlns:p14="http://schemas.microsoft.com/office/powerpoint/2010/main" val="426460790"/>
      </p:ext>
    </p:extLst>
  </p:cSld>
  <p:clrMapOvr>
    <a:masterClrMapping/>
  </p:clrMapOvr>
  <p:transition spd="slow">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DFF531F6-AB0F-49FD-8854-EEF2418B5405}" type="datetimeFigureOut">
              <a:rPr lang="nb-NO" smtClean="0"/>
              <a:t>11.11.2019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EE15048D-E3C9-4DB1-8FD4-D7BB92BD7354}" type="slidenum">
              <a:rPr lang="nb-NO" smtClean="0"/>
              <a:t>‹#›</a:t>
            </a:fld>
            <a:endParaRPr lang="nb-NO"/>
          </a:p>
        </p:txBody>
      </p:sp>
    </p:spTree>
    <p:extLst>
      <p:ext uri="{BB962C8B-B14F-4D97-AF65-F5344CB8AC3E}">
        <p14:creationId xmlns:p14="http://schemas.microsoft.com/office/powerpoint/2010/main" val="2739909756"/>
      </p:ext>
    </p:extLst>
  </p:cSld>
  <p:clrMapOvr>
    <a:masterClrMapping/>
  </p:clrMapOvr>
  <p:transition spd="slow">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DFF531F6-AB0F-49FD-8854-EEF2418B5405}" type="datetimeFigureOut">
              <a:rPr lang="nb-NO" smtClean="0"/>
              <a:t>11.11.2019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EE15048D-E3C9-4DB1-8FD4-D7BB92BD7354}" type="slidenum">
              <a:rPr lang="nb-NO" smtClean="0"/>
              <a:t>‹#›</a:t>
            </a:fld>
            <a:endParaRPr lang="nb-NO"/>
          </a:p>
        </p:txBody>
      </p:sp>
    </p:spTree>
    <p:extLst>
      <p:ext uri="{BB962C8B-B14F-4D97-AF65-F5344CB8AC3E}">
        <p14:creationId xmlns:p14="http://schemas.microsoft.com/office/powerpoint/2010/main" val="2759659529"/>
      </p:ext>
    </p:extLst>
  </p:cSld>
  <p:clrMapOvr>
    <a:masterClrMapping/>
  </p:clrMapOvr>
  <p:transition spd="slow">
    <p:wip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DFF531F6-AB0F-49FD-8854-EEF2418B5405}" type="datetimeFigureOut">
              <a:rPr lang="nb-NO" smtClean="0"/>
              <a:t>11.11.2019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EE15048D-E3C9-4DB1-8FD4-D7BB92BD7354}" type="slidenum">
              <a:rPr lang="nb-NO" smtClean="0"/>
              <a:t>‹#›</a:t>
            </a:fld>
            <a:endParaRPr lang="nb-NO"/>
          </a:p>
        </p:txBody>
      </p:sp>
    </p:spTree>
    <p:extLst>
      <p:ext uri="{BB962C8B-B14F-4D97-AF65-F5344CB8AC3E}">
        <p14:creationId xmlns:p14="http://schemas.microsoft.com/office/powerpoint/2010/main" val="1474102007"/>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sp>
        <p:nvSpPr>
          <p:cNvPr id="7" name="Background"/>
          <p:cNvSpPr/>
          <p:nvPr userDrawn="1"/>
        </p:nvSpPr>
        <p:spPr>
          <a:xfrm>
            <a:off x="0" y="0"/>
            <a:ext cx="12189600" cy="6858000"/>
          </a:xfrm>
          <a:prstGeom prst="rect">
            <a:avLst/>
          </a:prstGeom>
          <a:solidFill>
            <a:srgbClr val="F4294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p>
        </p:txBody>
      </p:sp>
      <p:sp>
        <p:nvSpPr>
          <p:cNvPr id="2" name="Title 1"/>
          <p:cNvSpPr>
            <a:spLocks noGrp="1"/>
          </p:cNvSpPr>
          <p:nvPr>
            <p:ph type="title" hasCustomPrompt="1"/>
          </p:nvPr>
        </p:nvSpPr>
        <p:spPr>
          <a:xfrm>
            <a:off x="3324501" y="676800"/>
            <a:ext cx="8168999" cy="4772629"/>
          </a:xfrm>
        </p:spPr>
        <p:txBody>
          <a:bodyPr/>
          <a:lstStyle>
            <a:lvl1pPr>
              <a:lnSpc>
                <a:spcPct val="83000"/>
              </a:lnSpc>
              <a:defRPr sz="7800" b="1" baseline="0">
                <a:solidFill>
                  <a:srgbClr val="E1E0DC"/>
                </a:solidFill>
              </a:defRPr>
            </a:lvl1pPr>
          </a:lstStyle>
          <a:p>
            <a:r>
              <a:rPr lang="en-GB" dirty="0"/>
              <a:t>Use bold for highlighted text,</a:t>
            </a:r>
            <a:br>
              <a:rPr lang="en-GB" dirty="0"/>
            </a:br>
            <a:r>
              <a:rPr lang="en-GB" dirty="0"/>
              <a:t>other text regular, max four lines</a:t>
            </a:r>
          </a:p>
        </p:txBody>
      </p:sp>
      <p:sp>
        <p:nvSpPr>
          <p:cNvPr id="3" name="Date Placeholder 2"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4" name="FLD_Footer"/>
          <p:cNvSpPr>
            <a:spLocks noGrp="1"/>
          </p:cNvSpPr>
          <p:nvPr>
            <p:ph type="ftr" sz="quarter" idx="11"/>
          </p:nvPr>
        </p:nvSpPr>
        <p:spPr/>
        <p:txBody>
          <a:bodyPr/>
          <a:lstStyle>
            <a:lvl1pPr>
              <a:defRPr>
                <a:solidFill>
                  <a:schemeClr val="tx2"/>
                </a:solidFill>
              </a:defRPr>
            </a:lvl1pPr>
          </a:lstStyle>
          <a:p>
            <a:endParaRPr lang="en-GB" dirty="0"/>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45D37B1E-C366-494F-A587-962AD9AABC83}" type="slidenum">
              <a:rPr lang="en-GB" smtClean="0"/>
              <a:pPr/>
              <a:t>‹#›</a:t>
            </a:fld>
            <a:endParaRPr lang="en-GB" dirty="0"/>
          </a:p>
        </p:txBody>
      </p:sp>
      <p:sp>
        <p:nvSpPr>
          <p:cNvPr id="9"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E1E0DC"/>
          </a:solidFill>
          <a:ln>
            <a:noFill/>
          </a:ln>
          <a:extLst/>
        </p:spPr>
        <p:txBody>
          <a:bodyPr vert="horz" wrap="square" lIns="91440" tIns="45720" rIns="91440" bIns="45720" numCol="1" anchor="t" anchorCtr="0" compatLnSpc="1">
            <a:prstTxWarp prst="textNoShape">
              <a:avLst/>
            </a:prstTxWarp>
          </a:bodyPr>
          <a:lstStyle/>
          <a:p>
            <a:r>
              <a:rPr lang="en-GB" dirty="0">
                <a:solidFill>
                  <a:schemeClr val="tx2"/>
                </a:solidFill>
              </a:rPr>
              <a:t> </a:t>
            </a:r>
          </a:p>
        </p:txBody>
      </p:sp>
      <p:sp>
        <p:nvSpPr>
          <p:cNvPr id="8" name="Generation 2030">
            <a:extLst>
              <a:ext uri="{FF2B5EF4-FFF2-40B4-BE49-F238E27FC236}">
                <a16:creationId xmlns:a16="http://schemas.microsoft.com/office/drawing/2014/main" id="{DD42A332-5AFE-401B-9C1F-CBBD05956CAE}"/>
              </a:ext>
            </a:extLst>
          </p:cNvPr>
          <p:cNvSpPr txBox="1"/>
          <p:nvPr userDrawn="1"/>
        </p:nvSpPr>
        <p:spPr>
          <a:xfrm flipH="1">
            <a:off x="1962150" y="6356350"/>
            <a:ext cx="1318260" cy="222501"/>
          </a:xfrm>
          <a:prstGeom prst="rect">
            <a:avLst/>
          </a:prstGeom>
          <a:noFill/>
        </p:spPr>
        <p:txBody>
          <a:bodyPr wrap="square" lIns="0" tIns="0" rIns="0" bIns="0" rtlCol="0" anchor="b" anchorCtr="0">
            <a:noAutofit/>
          </a:bodyPr>
          <a:lstStyle/>
          <a:p>
            <a:pPr algn="r"/>
            <a:r>
              <a:rPr lang="en-GB" sz="950" cap="all" baseline="0" dirty="0">
                <a:solidFill>
                  <a:srgbClr val="E1E0DC"/>
                </a:solidFill>
              </a:rPr>
              <a:t>Generation 2030</a:t>
            </a:r>
          </a:p>
        </p:txBody>
      </p:sp>
    </p:spTree>
    <p:extLst>
      <p:ext uri="{BB962C8B-B14F-4D97-AF65-F5344CB8AC3E}">
        <p14:creationId xmlns:p14="http://schemas.microsoft.com/office/powerpoint/2010/main" val="42897142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DFF531F6-AB0F-49FD-8854-EEF2418B5405}" type="datetimeFigureOut">
              <a:rPr lang="nb-NO" smtClean="0"/>
              <a:t>11.11.2019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EE15048D-E3C9-4DB1-8FD4-D7BB92BD7354}" type="slidenum">
              <a:rPr lang="nb-NO" smtClean="0"/>
              <a:t>‹#›</a:t>
            </a:fld>
            <a:endParaRPr lang="nb-NO"/>
          </a:p>
        </p:txBody>
      </p:sp>
    </p:spTree>
    <p:extLst>
      <p:ext uri="{BB962C8B-B14F-4D97-AF65-F5344CB8AC3E}">
        <p14:creationId xmlns:p14="http://schemas.microsoft.com/office/powerpoint/2010/main" val="747234679"/>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I">
    <p:spTree>
      <p:nvGrpSpPr>
        <p:cNvPr id="1" name=""/>
        <p:cNvGrpSpPr/>
        <p:nvPr/>
      </p:nvGrpSpPr>
      <p:grpSpPr>
        <a:xfrm>
          <a:off x="0" y="0"/>
          <a:ext cx="0" cy="0"/>
          <a:chOff x="0" y="0"/>
          <a:chExt cx="0" cy="0"/>
        </a:xfrm>
      </p:grpSpPr>
      <p:sp>
        <p:nvSpPr>
          <p:cNvPr id="8" name="Background"/>
          <p:cNvSpPr/>
          <p:nvPr userDrawn="1"/>
        </p:nvSpPr>
        <p:spPr>
          <a:xfrm>
            <a:off x="0" y="0"/>
            <a:ext cx="12189600" cy="6858000"/>
          </a:xfrm>
          <a:prstGeom prst="rect">
            <a:avLst/>
          </a:prstGeom>
          <a:solidFill>
            <a:srgbClr val="F4294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p>
        </p:txBody>
      </p:sp>
      <p:sp>
        <p:nvSpPr>
          <p:cNvPr id="7" name="Text Placeholder 6"/>
          <p:cNvSpPr>
            <a:spLocks noGrp="1"/>
          </p:cNvSpPr>
          <p:nvPr>
            <p:ph type="body" sz="quarter" idx="13" hasCustomPrompt="1"/>
          </p:nvPr>
        </p:nvSpPr>
        <p:spPr>
          <a:xfrm>
            <a:off x="3395662" y="1304690"/>
            <a:ext cx="8097838" cy="4705813"/>
          </a:xfrm>
        </p:spPr>
        <p:txBody>
          <a:bodyPr/>
          <a:lstStyle>
            <a:lvl1pPr marL="0" marR="0" indent="0" algn="l" defTabSz="914400" rtl="0" eaLnBrk="1" fontAlgn="auto" latinLnBrk="0" hangingPunct="1">
              <a:lnSpc>
                <a:spcPct val="105000"/>
              </a:lnSpc>
              <a:spcBef>
                <a:spcPts val="0"/>
              </a:spcBef>
              <a:spcAft>
                <a:spcPts val="0"/>
              </a:spcAft>
              <a:buClrTx/>
              <a:buSzTx/>
              <a:buFont typeface="Open Sans" panose="020B0606030504020204" pitchFamily="34" charset="0"/>
              <a:buNone/>
              <a:tabLst/>
              <a:defRPr sz="4000" b="1" i="1" baseline="0">
                <a:solidFill>
                  <a:schemeClr val="tx2"/>
                </a:solidFill>
              </a:defRPr>
            </a:lvl1pPr>
            <a:lvl2pPr marL="0" indent="0">
              <a:spcBef>
                <a:spcPts val="1800"/>
              </a:spcBef>
              <a:buFont typeface="Open Sans" panose="020B0606030504020204" pitchFamily="34" charset="0"/>
              <a:buChar char="​"/>
              <a:defRPr>
                <a:solidFill>
                  <a:schemeClr val="tx2"/>
                </a:solidFill>
              </a:defRPr>
            </a:lvl2pPr>
          </a:lstStyle>
          <a:p>
            <a:pPr marL="0" marR="0" lvl="0" indent="0" algn="l" defTabSz="914400" rtl="0" eaLnBrk="1" fontAlgn="auto" latinLnBrk="0" hangingPunct="1">
              <a:lnSpc>
                <a:spcPct val="105000"/>
              </a:lnSpc>
              <a:spcBef>
                <a:spcPts val="0"/>
              </a:spcBef>
              <a:spcAft>
                <a:spcPts val="0"/>
              </a:spcAft>
              <a:buClrTx/>
              <a:buSzTx/>
              <a:buFont typeface="Open Sans" panose="020B0606030504020204" pitchFamily="34" charset="0"/>
              <a:buChar char="​"/>
              <a:tabLst/>
              <a:defRPr/>
            </a:pPr>
            <a:r>
              <a:rPr lang="en-GB" dirty="0"/>
              <a:t>Insert quotation text in several lines. Insert name or source: Click ENTER for new line, click TAB, insert name/source</a:t>
            </a:r>
          </a:p>
          <a:p>
            <a:pPr lvl="1"/>
            <a:r>
              <a:rPr lang="en-GB" dirty="0"/>
              <a:t>Second level</a:t>
            </a:r>
          </a:p>
        </p:txBody>
      </p:sp>
      <p:sp>
        <p:nvSpPr>
          <p:cNvPr id="16" name="Freeform 5"/>
          <p:cNvSpPr>
            <a:spLocks noEditPoints="1"/>
          </p:cNvSpPr>
          <p:nvPr userDrawn="1"/>
        </p:nvSpPr>
        <p:spPr bwMode="auto">
          <a:xfrm>
            <a:off x="1318260" y="414526"/>
            <a:ext cx="1871662" cy="1364481"/>
          </a:xfrm>
          <a:custGeom>
            <a:avLst/>
            <a:gdLst>
              <a:gd name="T0" fmla="*/ 492 w 2288"/>
              <a:gd name="T1" fmla="*/ 0 h 1668"/>
              <a:gd name="T2" fmla="*/ 1077 w 2288"/>
              <a:gd name="T3" fmla="*/ 0 h 1668"/>
              <a:gd name="T4" fmla="*/ 483 w 2288"/>
              <a:gd name="T5" fmla="*/ 1668 h 1668"/>
              <a:gd name="T6" fmla="*/ 0 w 2288"/>
              <a:gd name="T7" fmla="*/ 1668 h 1668"/>
              <a:gd name="T8" fmla="*/ 492 w 2288"/>
              <a:gd name="T9" fmla="*/ 0 h 1668"/>
              <a:gd name="T10" fmla="*/ 492 w 2288"/>
              <a:gd name="T11" fmla="*/ 0 h 1668"/>
              <a:gd name="T12" fmla="*/ 1699 w 2288"/>
              <a:gd name="T13" fmla="*/ 0 h 1668"/>
              <a:gd name="T14" fmla="*/ 2288 w 2288"/>
              <a:gd name="T15" fmla="*/ 0 h 1668"/>
              <a:gd name="T16" fmla="*/ 1597 w 2288"/>
              <a:gd name="T17" fmla="*/ 1668 h 1668"/>
              <a:gd name="T18" fmla="*/ 1110 w 2288"/>
              <a:gd name="T19" fmla="*/ 1668 h 1668"/>
              <a:gd name="T20" fmla="*/ 1699 w 2288"/>
              <a:gd name="T21" fmla="*/ 0 h 1668"/>
              <a:gd name="T22" fmla="*/ 1699 w 2288"/>
              <a:gd name="T23" fmla="*/ 0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88" h="1668">
                <a:moveTo>
                  <a:pt x="492" y="0"/>
                </a:moveTo>
                <a:lnTo>
                  <a:pt x="1077" y="0"/>
                </a:lnTo>
                <a:lnTo>
                  <a:pt x="483" y="1668"/>
                </a:lnTo>
                <a:lnTo>
                  <a:pt x="0" y="1668"/>
                </a:lnTo>
                <a:lnTo>
                  <a:pt x="492" y="0"/>
                </a:lnTo>
                <a:lnTo>
                  <a:pt x="492" y="0"/>
                </a:lnTo>
                <a:close/>
                <a:moveTo>
                  <a:pt x="1699" y="0"/>
                </a:moveTo>
                <a:lnTo>
                  <a:pt x="2288" y="0"/>
                </a:lnTo>
                <a:lnTo>
                  <a:pt x="1597" y="1668"/>
                </a:lnTo>
                <a:lnTo>
                  <a:pt x="1110" y="1668"/>
                </a:lnTo>
                <a:lnTo>
                  <a:pt x="1699" y="0"/>
                </a:lnTo>
                <a:lnTo>
                  <a:pt x="1699" y="0"/>
                </a:lnTo>
                <a:close/>
              </a:path>
            </a:pathLst>
          </a:custGeom>
          <a:solidFill>
            <a:srgbClr val="E1E0DC"/>
          </a:solidFill>
          <a:ln>
            <a:noFill/>
          </a:ln>
          <a:extLst/>
        </p:spPr>
        <p:txBody>
          <a:bodyPr vert="horz" wrap="square" lIns="91440" tIns="45720" rIns="91440" bIns="45720" numCol="1" anchor="t" anchorCtr="0" compatLnSpc="1">
            <a:prstTxWarp prst="textNoShape">
              <a:avLst/>
            </a:prstTxWarp>
          </a:bodyPr>
          <a:lstStyle/>
          <a:p>
            <a:endParaRPr lang="en-GB" dirty="0"/>
          </a:p>
        </p:txBody>
      </p:sp>
      <p:sp>
        <p:nvSpPr>
          <p:cNvPr id="10"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E1E0DC"/>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2" name="Date Placeholder 1" hidden="1"/>
          <p:cNvSpPr>
            <a:spLocks noGrp="1"/>
          </p:cNvSpPr>
          <p:nvPr>
            <p:ph type="dt" sz="half" idx="14"/>
          </p:nvPr>
        </p:nvSpPr>
        <p:spPr>
          <a:xfrm>
            <a:off x="0" y="6912000"/>
            <a:ext cx="0" cy="0"/>
          </a:xfrm>
        </p:spPr>
        <p:txBody>
          <a:bodyPr/>
          <a:lstStyle/>
          <a:p>
            <a:endParaRPr lang="en-GB" dirty="0"/>
          </a:p>
        </p:txBody>
      </p:sp>
      <p:sp>
        <p:nvSpPr>
          <p:cNvPr id="6" name="FLD_Footer"/>
          <p:cNvSpPr>
            <a:spLocks noGrp="1"/>
          </p:cNvSpPr>
          <p:nvPr>
            <p:ph type="ftr" sz="quarter" idx="15"/>
          </p:nvPr>
        </p:nvSpPr>
        <p:spPr/>
        <p:txBody>
          <a:bodyPr/>
          <a:lstStyle>
            <a:lvl1pPr>
              <a:defRPr>
                <a:solidFill>
                  <a:schemeClr val="tx2"/>
                </a:solidFill>
              </a:defRPr>
            </a:lvl1pPr>
          </a:lstStyle>
          <a:p>
            <a:endParaRPr lang="en-GB" dirty="0"/>
          </a:p>
        </p:txBody>
      </p:sp>
      <p:sp>
        <p:nvSpPr>
          <p:cNvPr id="11" name="Slide Number Placeholder 10"/>
          <p:cNvSpPr>
            <a:spLocks noGrp="1"/>
          </p:cNvSpPr>
          <p:nvPr>
            <p:ph type="sldNum" sz="quarter" idx="16"/>
          </p:nvPr>
        </p:nvSpPr>
        <p:spPr/>
        <p:txBody>
          <a:bodyPr/>
          <a:lstStyle>
            <a:lvl1pPr>
              <a:defRPr>
                <a:solidFill>
                  <a:schemeClr val="tx2"/>
                </a:solidFill>
              </a:defRPr>
            </a:lvl1pPr>
          </a:lstStyle>
          <a:p>
            <a:fld id="{45D37B1E-C366-494F-A587-962AD9AABC83}" type="slidenum">
              <a:rPr lang="en-GB" smtClean="0"/>
              <a:pPr/>
              <a:t>‹#›</a:t>
            </a:fld>
            <a:endParaRPr lang="en-GB" dirty="0"/>
          </a:p>
        </p:txBody>
      </p:sp>
      <p:sp>
        <p:nvSpPr>
          <p:cNvPr id="9" name="Generation 2030">
            <a:extLst>
              <a:ext uri="{FF2B5EF4-FFF2-40B4-BE49-F238E27FC236}">
                <a16:creationId xmlns:a16="http://schemas.microsoft.com/office/drawing/2014/main" id="{703C0F2C-913E-4794-9005-EF8B38729630}"/>
              </a:ext>
            </a:extLst>
          </p:cNvPr>
          <p:cNvSpPr txBox="1"/>
          <p:nvPr userDrawn="1"/>
        </p:nvSpPr>
        <p:spPr>
          <a:xfrm flipH="1">
            <a:off x="1962150" y="6356350"/>
            <a:ext cx="1318260" cy="222501"/>
          </a:xfrm>
          <a:prstGeom prst="rect">
            <a:avLst/>
          </a:prstGeom>
          <a:noFill/>
        </p:spPr>
        <p:txBody>
          <a:bodyPr wrap="square" lIns="0" tIns="0" rIns="0" bIns="0" rtlCol="0" anchor="b" anchorCtr="0">
            <a:noAutofit/>
          </a:bodyPr>
          <a:lstStyle/>
          <a:p>
            <a:pPr algn="r"/>
            <a:r>
              <a:rPr lang="en-GB" sz="950" cap="all" baseline="0" dirty="0">
                <a:solidFill>
                  <a:srgbClr val="E1E0DC"/>
                </a:solidFill>
              </a:rPr>
              <a:t>Generation 2030</a:t>
            </a:r>
          </a:p>
        </p:txBody>
      </p:sp>
    </p:spTree>
    <p:extLst>
      <p:ext uri="{BB962C8B-B14F-4D97-AF65-F5344CB8AC3E}">
        <p14:creationId xmlns:p14="http://schemas.microsoft.com/office/powerpoint/2010/main" val="645203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II">
    <p:spTree>
      <p:nvGrpSpPr>
        <p:cNvPr id="1" name=""/>
        <p:cNvGrpSpPr/>
        <p:nvPr/>
      </p:nvGrpSpPr>
      <p:grpSpPr>
        <a:xfrm>
          <a:off x="0" y="0"/>
          <a:ext cx="0" cy="0"/>
          <a:chOff x="0" y="0"/>
          <a:chExt cx="0" cy="0"/>
        </a:xfrm>
      </p:grpSpPr>
      <p:sp>
        <p:nvSpPr>
          <p:cNvPr id="8" name="Background"/>
          <p:cNvSpPr/>
          <p:nvPr userDrawn="1"/>
        </p:nvSpPr>
        <p:spPr>
          <a:xfrm>
            <a:off x="0" y="0"/>
            <a:ext cx="121896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p>
        </p:txBody>
      </p:sp>
      <p:sp>
        <p:nvSpPr>
          <p:cNvPr id="3" name="Date Placeholder 2"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4" name="FLD_Footer"/>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a:pPr/>
              <a:t>‹#›</a:t>
            </a:fld>
            <a:endParaRPr lang="en-GB" dirty="0"/>
          </a:p>
        </p:txBody>
      </p:sp>
      <p:sp>
        <p:nvSpPr>
          <p:cNvPr id="7" name="Text Placeholder 6"/>
          <p:cNvSpPr>
            <a:spLocks noGrp="1"/>
          </p:cNvSpPr>
          <p:nvPr>
            <p:ph type="body" sz="quarter" idx="13" hasCustomPrompt="1"/>
          </p:nvPr>
        </p:nvSpPr>
        <p:spPr>
          <a:xfrm>
            <a:off x="3395662" y="1304690"/>
            <a:ext cx="8097838" cy="4705813"/>
          </a:xfrm>
        </p:spPr>
        <p:txBody>
          <a:bodyPr/>
          <a:lstStyle>
            <a:lvl1pPr marL="0" indent="0">
              <a:lnSpc>
                <a:spcPct val="105000"/>
              </a:lnSpc>
              <a:buFont typeface="Open Sans" panose="020B0606030504020204" pitchFamily="34" charset="0"/>
              <a:buChar char="​"/>
              <a:defRPr sz="4000" b="1" i="1">
                <a:solidFill>
                  <a:srgbClr val="F42941"/>
                </a:solidFill>
              </a:defRPr>
            </a:lvl1pPr>
            <a:lvl2pPr marL="0" indent="0">
              <a:spcBef>
                <a:spcPts val="1800"/>
              </a:spcBef>
              <a:buFont typeface="Open Sans" panose="020B0606030504020204" pitchFamily="34" charset="0"/>
              <a:buChar char="​"/>
              <a:defRPr>
                <a:solidFill>
                  <a:srgbClr val="F42941"/>
                </a:solidFill>
              </a:defRPr>
            </a:lvl2pPr>
          </a:lstStyle>
          <a:p>
            <a:pPr lvl="0"/>
            <a:r>
              <a:rPr lang="en-GB" dirty="0"/>
              <a:t>Insert quotation text in several lines. Insert name or source: Click ENTER for new line, click TAB, insert name/source</a:t>
            </a:r>
          </a:p>
          <a:p>
            <a:pPr lvl="1"/>
            <a:r>
              <a:rPr lang="en-GB" dirty="0"/>
              <a:t>Second level</a:t>
            </a:r>
          </a:p>
        </p:txBody>
      </p:sp>
      <p:sp>
        <p:nvSpPr>
          <p:cNvPr id="10" name="Freeform 5"/>
          <p:cNvSpPr>
            <a:spLocks noEditPoints="1"/>
          </p:cNvSpPr>
          <p:nvPr userDrawn="1"/>
        </p:nvSpPr>
        <p:spPr bwMode="auto">
          <a:xfrm>
            <a:off x="1318260" y="414526"/>
            <a:ext cx="1871662" cy="1364481"/>
          </a:xfrm>
          <a:custGeom>
            <a:avLst/>
            <a:gdLst>
              <a:gd name="T0" fmla="*/ 492 w 2288"/>
              <a:gd name="T1" fmla="*/ 0 h 1668"/>
              <a:gd name="T2" fmla="*/ 1077 w 2288"/>
              <a:gd name="T3" fmla="*/ 0 h 1668"/>
              <a:gd name="T4" fmla="*/ 483 w 2288"/>
              <a:gd name="T5" fmla="*/ 1668 h 1668"/>
              <a:gd name="T6" fmla="*/ 0 w 2288"/>
              <a:gd name="T7" fmla="*/ 1668 h 1668"/>
              <a:gd name="T8" fmla="*/ 492 w 2288"/>
              <a:gd name="T9" fmla="*/ 0 h 1668"/>
              <a:gd name="T10" fmla="*/ 492 w 2288"/>
              <a:gd name="T11" fmla="*/ 0 h 1668"/>
              <a:gd name="T12" fmla="*/ 1699 w 2288"/>
              <a:gd name="T13" fmla="*/ 0 h 1668"/>
              <a:gd name="T14" fmla="*/ 2288 w 2288"/>
              <a:gd name="T15" fmla="*/ 0 h 1668"/>
              <a:gd name="T16" fmla="*/ 1597 w 2288"/>
              <a:gd name="T17" fmla="*/ 1668 h 1668"/>
              <a:gd name="T18" fmla="*/ 1110 w 2288"/>
              <a:gd name="T19" fmla="*/ 1668 h 1668"/>
              <a:gd name="T20" fmla="*/ 1699 w 2288"/>
              <a:gd name="T21" fmla="*/ 0 h 1668"/>
              <a:gd name="T22" fmla="*/ 1699 w 2288"/>
              <a:gd name="T23" fmla="*/ 0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88" h="1668">
                <a:moveTo>
                  <a:pt x="492" y="0"/>
                </a:moveTo>
                <a:lnTo>
                  <a:pt x="1077" y="0"/>
                </a:lnTo>
                <a:lnTo>
                  <a:pt x="483" y="1668"/>
                </a:lnTo>
                <a:lnTo>
                  <a:pt x="0" y="1668"/>
                </a:lnTo>
                <a:lnTo>
                  <a:pt x="492" y="0"/>
                </a:lnTo>
                <a:lnTo>
                  <a:pt x="492" y="0"/>
                </a:lnTo>
                <a:close/>
                <a:moveTo>
                  <a:pt x="1699" y="0"/>
                </a:moveTo>
                <a:lnTo>
                  <a:pt x="2288" y="0"/>
                </a:lnTo>
                <a:lnTo>
                  <a:pt x="1597" y="1668"/>
                </a:lnTo>
                <a:lnTo>
                  <a:pt x="1110" y="1668"/>
                </a:lnTo>
                <a:lnTo>
                  <a:pt x="1699" y="0"/>
                </a:lnTo>
                <a:lnTo>
                  <a:pt x="1699" y="0"/>
                </a:lnTo>
                <a:close/>
              </a:path>
            </a:pathLst>
          </a:custGeom>
          <a:solidFill>
            <a:srgbClr val="F4294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eeform 5">
            <a:extLst>
              <a:ext uri="{FF2B5EF4-FFF2-40B4-BE49-F238E27FC236}">
                <a16:creationId xmlns:a16="http://schemas.microsoft.com/office/drawing/2014/main" id="{C0B8F2FC-96F5-4FEE-A6A8-35F7883604DA}"/>
              </a:ext>
            </a:extLst>
          </p:cNvPr>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F42941"/>
          </a:solidFill>
          <a:ln>
            <a:noFill/>
          </a:ln>
          <a:extLst/>
        </p:spPr>
        <p:txBody>
          <a:bodyPr vert="horz" wrap="square" lIns="91440" tIns="45720" rIns="91440" bIns="45720" numCol="1" anchor="t" anchorCtr="0" compatLnSpc="1">
            <a:prstTxWarp prst="textNoShape">
              <a:avLst/>
            </a:prstTxWarp>
          </a:bodyPr>
          <a:lstStyle/>
          <a:p>
            <a:r>
              <a:rPr lang="en-GB" dirty="0"/>
              <a:t> </a:t>
            </a:r>
          </a:p>
        </p:txBody>
      </p:sp>
      <p:pic>
        <p:nvPicPr>
          <p:cNvPr id="12" name="Wheel logo">
            <a:extLst>
              <a:ext uri="{FF2B5EF4-FFF2-40B4-BE49-F238E27FC236}">
                <a16:creationId xmlns:a16="http://schemas.microsoft.com/office/drawing/2014/main" id="{A1D5CDF1-32A2-4AB7-8217-6C56DE2DBE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3566" y="6285492"/>
            <a:ext cx="322892" cy="322892"/>
          </a:xfrm>
          <a:prstGeom prst="rect">
            <a:avLst/>
          </a:prstGeom>
        </p:spPr>
      </p:pic>
      <p:cxnSp>
        <p:nvCxnSpPr>
          <p:cNvPr id="13" name="Straight Connector 12">
            <a:extLst>
              <a:ext uri="{FF2B5EF4-FFF2-40B4-BE49-F238E27FC236}">
                <a16:creationId xmlns:a16="http://schemas.microsoft.com/office/drawing/2014/main" id="{5E595132-134F-4103-8205-E4C7C2EC335D}"/>
              </a:ext>
            </a:extLst>
          </p:cNvPr>
          <p:cNvCxnSpPr>
            <a:cxnSpLocks/>
          </p:cNvCxnSpPr>
          <p:nvPr userDrawn="1"/>
        </p:nvCxnSpPr>
        <p:spPr>
          <a:xfrm>
            <a:off x="1135505" y="6310724"/>
            <a:ext cx="0" cy="28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Generation 2030">
            <a:extLst>
              <a:ext uri="{FF2B5EF4-FFF2-40B4-BE49-F238E27FC236}">
                <a16:creationId xmlns:a16="http://schemas.microsoft.com/office/drawing/2014/main" id="{A39DBA14-B9E2-40DD-9883-C3818DFE73E5}"/>
              </a:ext>
            </a:extLst>
          </p:cNvPr>
          <p:cNvSpPr txBox="1"/>
          <p:nvPr userDrawn="1"/>
        </p:nvSpPr>
        <p:spPr>
          <a:xfrm flipH="1">
            <a:off x="1962150" y="6356350"/>
            <a:ext cx="1318260" cy="222501"/>
          </a:xfrm>
          <a:prstGeom prst="rect">
            <a:avLst/>
          </a:prstGeom>
          <a:noFill/>
        </p:spPr>
        <p:txBody>
          <a:bodyPr wrap="square" lIns="0" tIns="0" rIns="0" bIns="0" rtlCol="0" anchor="b" anchorCtr="0">
            <a:noAutofit/>
          </a:bodyPr>
          <a:lstStyle/>
          <a:p>
            <a:pPr algn="r"/>
            <a:r>
              <a:rPr lang="en-GB" sz="950" cap="all" baseline="0" dirty="0">
                <a:solidFill>
                  <a:srgbClr val="F42941"/>
                </a:solidFill>
              </a:rPr>
              <a:t>Generation 2030</a:t>
            </a:r>
          </a:p>
        </p:txBody>
      </p:sp>
    </p:spTree>
    <p:extLst>
      <p:ext uri="{BB962C8B-B14F-4D97-AF65-F5344CB8AC3E}">
        <p14:creationId xmlns:p14="http://schemas.microsoft.com/office/powerpoint/2010/main" val="183643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image" Target="../media/image13.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theme" Target="../theme/theme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image" Target="../media/image14.jpe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image" Target="../media/image15.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theme" Target="../theme/theme3.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16.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4.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6568" y="391028"/>
            <a:ext cx="10836932" cy="1285875"/>
          </a:xfrm>
          <a:prstGeom prst="rect">
            <a:avLst/>
          </a:prstGeom>
        </p:spPr>
        <p:txBody>
          <a:bodyPr vert="horz" lIns="0" tIns="0" rIns="0" bIns="0" rtlCol="0" anchor="t" anchorCtr="0">
            <a:noAutofit/>
          </a:bodyPr>
          <a:lstStyle/>
          <a:p>
            <a:r>
              <a:rPr lang="en-GB" dirty="0"/>
              <a:t>Click to edit Master title style</a:t>
            </a:r>
          </a:p>
        </p:txBody>
      </p:sp>
      <p:sp>
        <p:nvSpPr>
          <p:cNvPr id="3" name="Text Placeholder 2"/>
          <p:cNvSpPr>
            <a:spLocks noGrp="1"/>
          </p:cNvSpPr>
          <p:nvPr>
            <p:ph type="body" idx="1"/>
          </p:nvPr>
        </p:nvSpPr>
        <p:spPr>
          <a:xfrm>
            <a:off x="693738" y="2162340"/>
            <a:ext cx="10799761" cy="378761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Night level</a:t>
            </a:r>
          </a:p>
        </p:txBody>
      </p:sp>
      <p:sp>
        <p:nvSpPr>
          <p:cNvPr id="4" name="Date Placeholder 3"/>
          <p:cNvSpPr>
            <a:spLocks noGrp="1"/>
          </p:cNvSpPr>
          <p:nvPr>
            <p:ph type="dt" sz="half" idx="2"/>
          </p:nvPr>
        </p:nvSpPr>
        <p:spPr>
          <a:xfrm>
            <a:off x="0" y="6912000"/>
            <a:ext cx="0" cy="0"/>
          </a:xfrm>
          <a:prstGeom prst="rect">
            <a:avLst/>
          </a:prstGeom>
        </p:spPr>
        <p:txBody>
          <a:bodyPr vert="horz" lIns="0" tIns="0" rIns="0" bIns="0" rtlCol="0" anchor="b" anchorCtr="0">
            <a:noAutofit/>
          </a:bodyPr>
          <a:lstStyle>
            <a:lvl1pPr algn="r">
              <a:defRPr sz="100">
                <a:noFill/>
              </a:defRPr>
            </a:lvl1pPr>
          </a:lstStyle>
          <a:p>
            <a:endParaRPr lang="en-GB" dirty="0"/>
          </a:p>
        </p:txBody>
      </p:sp>
      <p:sp>
        <p:nvSpPr>
          <p:cNvPr id="5" name="FLD_Footer"/>
          <p:cNvSpPr>
            <a:spLocks noGrp="1"/>
          </p:cNvSpPr>
          <p:nvPr>
            <p:ph type="ftr" sz="quarter" idx="3"/>
          </p:nvPr>
        </p:nvSpPr>
        <p:spPr>
          <a:xfrm>
            <a:off x="3395663" y="6356350"/>
            <a:ext cx="5400675" cy="222501"/>
          </a:xfrm>
          <a:prstGeom prst="rect">
            <a:avLst/>
          </a:prstGeom>
        </p:spPr>
        <p:txBody>
          <a:bodyPr vert="horz" lIns="0" tIns="0" rIns="0" bIns="0" rtlCol="0" anchor="b" anchorCtr="0">
            <a:noAutofit/>
          </a:bodyPr>
          <a:lstStyle>
            <a:lvl1pPr algn="l">
              <a:defRPr sz="950" cap="none" baseline="0">
                <a:solidFill>
                  <a:schemeClr val="accent1"/>
                </a:solidFill>
              </a:defRPr>
            </a:lvl1pPr>
          </a:lstStyle>
          <a:p>
            <a:endParaRPr lang="en-GB" dirty="0"/>
          </a:p>
        </p:txBody>
      </p:sp>
      <p:sp>
        <p:nvSpPr>
          <p:cNvPr id="6" name="Slide Number Placeholder 5"/>
          <p:cNvSpPr>
            <a:spLocks noGrp="1"/>
          </p:cNvSpPr>
          <p:nvPr>
            <p:ph type="sldNum" sz="quarter" idx="4"/>
          </p:nvPr>
        </p:nvSpPr>
        <p:spPr>
          <a:xfrm>
            <a:off x="8796337" y="6356350"/>
            <a:ext cx="2697161" cy="222501"/>
          </a:xfrm>
          <a:prstGeom prst="rect">
            <a:avLst/>
          </a:prstGeom>
        </p:spPr>
        <p:txBody>
          <a:bodyPr vert="horz" lIns="0" tIns="0" rIns="0" bIns="0" rtlCol="0" anchor="b" anchorCtr="0">
            <a:noAutofit/>
          </a:bodyPr>
          <a:lstStyle>
            <a:lvl1pPr algn="r">
              <a:defRPr sz="950">
                <a:solidFill>
                  <a:schemeClr val="accent1"/>
                </a:solidFill>
              </a:defRPr>
            </a:lvl1pPr>
          </a:lstStyle>
          <a:p>
            <a:fld id="{45D37B1E-C366-494F-A587-962AD9AABC83}" type="slidenum">
              <a:rPr lang="en-GB" smtClean="0"/>
              <a:pPr/>
              <a:t>‹#›</a:t>
            </a:fld>
            <a:endParaRPr lang="en-GB" dirty="0"/>
          </a:p>
        </p:txBody>
      </p:sp>
      <p:sp>
        <p:nvSpPr>
          <p:cNvPr id="10"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F42941"/>
          </a:solidFill>
          <a:ln>
            <a:noFill/>
          </a:ln>
          <a:extLst/>
        </p:spPr>
        <p:txBody>
          <a:bodyPr vert="horz" wrap="square" lIns="91440" tIns="45720" rIns="91440" bIns="45720" numCol="1" anchor="t" anchorCtr="0" compatLnSpc="1">
            <a:prstTxWarp prst="textNoShape">
              <a:avLst/>
            </a:prstTxWarp>
          </a:bodyPr>
          <a:lstStyle/>
          <a:p>
            <a:r>
              <a:rPr lang="en-GB" dirty="0"/>
              <a:t> </a:t>
            </a:r>
          </a:p>
        </p:txBody>
      </p:sp>
      <p:pic>
        <p:nvPicPr>
          <p:cNvPr id="9" name="Wheel logo">
            <a:extLst>
              <a:ext uri="{FF2B5EF4-FFF2-40B4-BE49-F238E27FC236}">
                <a16:creationId xmlns:a16="http://schemas.microsoft.com/office/drawing/2014/main" id="{26ADB309-6215-4C9D-B71A-6B47FFF1349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253566" y="6285492"/>
            <a:ext cx="322892" cy="322892"/>
          </a:xfrm>
          <a:prstGeom prst="rect">
            <a:avLst/>
          </a:prstGeom>
        </p:spPr>
      </p:pic>
      <p:cxnSp>
        <p:nvCxnSpPr>
          <p:cNvPr id="11" name="Straight Connector 10">
            <a:extLst>
              <a:ext uri="{FF2B5EF4-FFF2-40B4-BE49-F238E27FC236}">
                <a16:creationId xmlns:a16="http://schemas.microsoft.com/office/drawing/2014/main" id="{C79E8D2A-3235-4DF1-9CDC-7BEB2FC622F9}"/>
              </a:ext>
            </a:extLst>
          </p:cNvPr>
          <p:cNvCxnSpPr>
            <a:cxnSpLocks/>
          </p:cNvCxnSpPr>
          <p:nvPr userDrawn="1"/>
        </p:nvCxnSpPr>
        <p:spPr>
          <a:xfrm>
            <a:off x="1135505" y="6310724"/>
            <a:ext cx="0" cy="28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Generation 2030">
            <a:extLst>
              <a:ext uri="{FF2B5EF4-FFF2-40B4-BE49-F238E27FC236}">
                <a16:creationId xmlns:a16="http://schemas.microsoft.com/office/drawing/2014/main" id="{3A9BA080-D05C-4906-A911-FDD5F02CDF81}"/>
              </a:ext>
            </a:extLst>
          </p:cNvPr>
          <p:cNvSpPr txBox="1"/>
          <p:nvPr userDrawn="1"/>
        </p:nvSpPr>
        <p:spPr>
          <a:xfrm flipH="1">
            <a:off x="1962150" y="6356350"/>
            <a:ext cx="1318260" cy="222501"/>
          </a:xfrm>
          <a:prstGeom prst="rect">
            <a:avLst/>
          </a:prstGeom>
          <a:noFill/>
        </p:spPr>
        <p:txBody>
          <a:bodyPr wrap="square" lIns="0" tIns="0" rIns="0" bIns="0" rtlCol="0" anchor="b" anchorCtr="0">
            <a:noAutofit/>
          </a:bodyPr>
          <a:lstStyle/>
          <a:p>
            <a:pPr algn="r"/>
            <a:r>
              <a:rPr lang="en-GB" sz="950" cap="all" baseline="0" dirty="0">
                <a:solidFill>
                  <a:srgbClr val="F42941"/>
                </a:solidFill>
              </a:rPr>
              <a:t>Generation 2030</a:t>
            </a:r>
          </a:p>
        </p:txBody>
      </p:sp>
    </p:spTree>
    <p:extLst>
      <p:ext uri="{BB962C8B-B14F-4D97-AF65-F5344CB8AC3E}">
        <p14:creationId xmlns:p14="http://schemas.microsoft.com/office/powerpoint/2010/main" val="2143522105"/>
      </p:ext>
    </p:extLst>
  </p:cSld>
  <p:clrMap bg1="lt1" tx1="dk1" bg2="lt2" tx2="dk2" accent1="accent1" accent2="accent2" accent3="accent3" accent4="accent4" accent5="accent5" accent6="accent6" hlink="hlink" folHlink="folHlink"/>
  <p:sldLayoutIdLst>
    <p:sldLayoutId id="2147483662" r:id="rId1"/>
    <p:sldLayoutId id="2147483666" r:id="rId2"/>
    <p:sldLayoutId id="2147483676" r:id="rId3"/>
    <p:sldLayoutId id="2147483663" r:id="rId4"/>
    <p:sldLayoutId id="2147483655" r:id="rId5"/>
    <p:sldLayoutId id="2147483649" r:id="rId6"/>
    <p:sldLayoutId id="2147483672" r:id="rId7"/>
    <p:sldLayoutId id="2147483669" r:id="rId8"/>
    <p:sldLayoutId id="2147483664" r:id="rId9"/>
    <p:sldLayoutId id="2147483656" r:id="rId10"/>
    <p:sldLayoutId id="2147483650" r:id="rId11"/>
    <p:sldLayoutId id="2147483673" r:id="rId12"/>
    <p:sldLayoutId id="2147483667" r:id="rId13"/>
    <p:sldLayoutId id="2147483660" r:id="rId14"/>
    <p:sldLayoutId id="2147483657" r:id="rId15"/>
    <p:sldLayoutId id="2147483651" r:id="rId16"/>
    <p:sldLayoutId id="2147483670" r:id="rId17"/>
    <p:sldLayoutId id="2147483661" r:id="rId18"/>
    <p:sldLayoutId id="2147483654" r:id="rId19"/>
    <p:sldLayoutId id="2147483674" r:id="rId20"/>
    <p:sldLayoutId id="2147483668" r:id="rId21"/>
    <p:sldLayoutId id="2147483677" r:id="rId22"/>
    <p:sldLayoutId id="2147483665" r:id="rId23"/>
    <p:sldLayoutId id="2147483658" r:id="rId24"/>
    <p:sldLayoutId id="2147483652" r:id="rId25"/>
  </p:sldLayoutIdLst>
  <p:hf hdr="0"/>
  <p:txStyles>
    <p:titleStyle>
      <a:lvl1pPr algn="l" defTabSz="914400" rtl="0" eaLnBrk="1" latinLnBrk="0" hangingPunct="1">
        <a:lnSpc>
          <a:spcPct val="87000"/>
        </a:lnSpc>
        <a:spcBef>
          <a:spcPct val="0"/>
        </a:spcBef>
        <a:buNone/>
        <a:defRPr sz="4800" b="1" kern="1200">
          <a:solidFill>
            <a:srgbClr val="F42941"/>
          </a:solidFill>
          <a:latin typeface="+mj-lt"/>
          <a:ea typeface="+mj-ea"/>
          <a:cs typeface="+mj-cs"/>
        </a:defRPr>
      </a:lvl1pPr>
    </p:titleStyle>
    <p:bodyStyle>
      <a:lvl1pPr marL="468000" indent="-468000" algn="l" defTabSz="914400" rtl="0" eaLnBrk="1" latinLnBrk="0" hangingPunct="1">
        <a:lnSpc>
          <a:spcPct val="100000"/>
        </a:lnSpc>
        <a:spcBef>
          <a:spcPts val="0"/>
        </a:spcBef>
        <a:buFont typeface="Arial" panose="020B0604020202020204" pitchFamily="34" charset="0"/>
        <a:buChar char="―"/>
        <a:defRPr sz="2200" kern="1200">
          <a:solidFill>
            <a:schemeClr val="accent1"/>
          </a:solidFill>
          <a:latin typeface="+mn-lt"/>
          <a:ea typeface="+mn-ea"/>
          <a:cs typeface="+mn-cs"/>
        </a:defRPr>
      </a:lvl1pPr>
      <a:lvl2pPr marL="720000" indent="-252000" algn="l" defTabSz="914400" rtl="0" eaLnBrk="1" latinLnBrk="0" hangingPunct="1">
        <a:lnSpc>
          <a:spcPct val="100000"/>
        </a:lnSpc>
        <a:spcBef>
          <a:spcPts val="0"/>
        </a:spcBef>
        <a:buFont typeface="Symbol" panose="05050102010706020507" pitchFamily="18" charset="2"/>
        <a:buChar char=""/>
        <a:defRPr sz="2200" kern="1200">
          <a:solidFill>
            <a:schemeClr val="accent1"/>
          </a:solidFill>
          <a:latin typeface="+mn-lt"/>
          <a:ea typeface="+mn-ea"/>
          <a:cs typeface="+mn-cs"/>
        </a:defRPr>
      </a:lvl2pPr>
      <a:lvl3pPr marL="972000" indent="-252000" algn="l" defTabSz="914400" rtl="0" eaLnBrk="1" latinLnBrk="0" hangingPunct="1">
        <a:lnSpc>
          <a:spcPct val="100000"/>
        </a:lnSpc>
        <a:spcBef>
          <a:spcPts val="0"/>
        </a:spcBef>
        <a:buFont typeface="Arial" panose="020B0604020202020204" pitchFamily="34" charset="0"/>
        <a:buChar char="‒"/>
        <a:defRPr sz="2200" kern="1200">
          <a:solidFill>
            <a:schemeClr val="accent1"/>
          </a:solidFill>
          <a:latin typeface="+mn-lt"/>
          <a:ea typeface="+mn-ea"/>
          <a:cs typeface="+mn-cs"/>
        </a:defRPr>
      </a:lvl3pPr>
      <a:lvl4pPr marL="1224000" indent="-252000" algn="l" defTabSz="914400" rtl="0" eaLnBrk="1" latinLnBrk="0" hangingPunct="1">
        <a:lnSpc>
          <a:spcPct val="100000"/>
        </a:lnSpc>
        <a:spcBef>
          <a:spcPts val="0"/>
        </a:spcBef>
        <a:buFont typeface="Symbol" panose="05050102010706020507" pitchFamily="18" charset="2"/>
        <a:buChar char="·"/>
        <a:defRPr sz="2200" kern="1200">
          <a:solidFill>
            <a:schemeClr val="accent1"/>
          </a:solidFill>
          <a:latin typeface="+mn-lt"/>
          <a:ea typeface="+mn-ea"/>
          <a:cs typeface="+mn-cs"/>
        </a:defRPr>
      </a:lvl4pPr>
      <a:lvl5pPr marL="1476000" indent="-252000" algn="l" defTabSz="914400" rtl="0" eaLnBrk="1" latinLnBrk="0" hangingPunct="1">
        <a:lnSpc>
          <a:spcPct val="100000"/>
        </a:lnSpc>
        <a:spcBef>
          <a:spcPts val="0"/>
        </a:spcBef>
        <a:buFont typeface="Arial" panose="020B0604020202020204" pitchFamily="34" charset="0"/>
        <a:buChar char="‒"/>
        <a:defRPr sz="2200" kern="1200" baseline="0">
          <a:solidFill>
            <a:schemeClr val="accent1"/>
          </a:solidFill>
          <a:latin typeface="+mn-lt"/>
          <a:ea typeface="+mn-ea"/>
          <a:cs typeface="+mn-cs"/>
        </a:defRPr>
      </a:lvl5pPr>
      <a:lvl6pPr marL="1728000" indent="-252000" algn="l" defTabSz="914400" rtl="0" eaLnBrk="1" latinLnBrk="0" hangingPunct="1">
        <a:lnSpc>
          <a:spcPct val="100000"/>
        </a:lnSpc>
        <a:spcBef>
          <a:spcPts val="0"/>
        </a:spcBef>
        <a:buFont typeface="Symbol" panose="05050102010706020507" pitchFamily="18" charset="2"/>
        <a:buChar char="·"/>
        <a:defRPr sz="2200" kern="1200">
          <a:solidFill>
            <a:schemeClr val="accent1"/>
          </a:solidFill>
          <a:latin typeface="+mn-lt"/>
          <a:ea typeface="+mn-ea"/>
          <a:cs typeface="+mn-cs"/>
        </a:defRPr>
      </a:lvl6pPr>
      <a:lvl7pPr marL="1980000" indent="-252000" algn="l" defTabSz="914400" rtl="0" eaLnBrk="1" latinLnBrk="0" hangingPunct="1">
        <a:lnSpc>
          <a:spcPct val="100000"/>
        </a:lnSpc>
        <a:spcBef>
          <a:spcPts val="0"/>
        </a:spcBef>
        <a:buFont typeface="Arial" panose="020B0604020202020204" pitchFamily="34" charset="0"/>
        <a:buChar char="‒"/>
        <a:defRPr sz="2200" kern="1200">
          <a:solidFill>
            <a:schemeClr val="accent1"/>
          </a:solidFill>
          <a:latin typeface="+mn-lt"/>
          <a:ea typeface="+mn-ea"/>
          <a:cs typeface="+mn-cs"/>
        </a:defRPr>
      </a:lvl7pPr>
      <a:lvl8pPr marL="2232000" indent="-252000" algn="l" defTabSz="914400" rtl="0" eaLnBrk="1" latinLnBrk="0" hangingPunct="1">
        <a:lnSpc>
          <a:spcPct val="100000"/>
        </a:lnSpc>
        <a:spcBef>
          <a:spcPts val="0"/>
        </a:spcBef>
        <a:buFont typeface="Symbol" panose="05050102010706020507" pitchFamily="18" charset="2"/>
        <a:buChar char="·"/>
        <a:defRPr sz="2200" kern="1200">
          <a:solidFill>
            <a:schemeClr val="accent1"/>
          </a:solidFill>
          <a:latin typeface="+mn-lt"/>
          <a:ea typeface="+mn-ea"/>
          <a:cs typeface="+mn-cs"/>
        </a:defRPr>
      </a:lvl8pPr>
      <a:lvl9pPr marL="2484000" indent="-252000" algn="l" defTabSz="914400" rtl="0" eaLnBrk="1" latinLnBrk="0" hangingPunct="1">
        <a:lnSpc>
          <a:spcPct val="100000"/>
        </a:lnSpc>
        <a:spcBef>
          <a:spcPts val="0"/>
        </a:spcBef>
        <a:buFont typeface="Arial" panose="020B0604020202020204" pitchFamily="34" charset="0"/>
        <a:buChar char="‒"/>
        <a:defRPr sz="22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37" userDrawn="1">
          <p15:clr>
            <a:srgbClr val="F26B43"/>
          </p15:clr>
        </p15:guide>
        <p15:guide id="2" pos="2138" userDrawn="1">
          <p15:clr>
            <a:srgbClr val="F26B43"/>
          </p15:clr>
        </p15:guide>
        <p15:guide id="3" orient="horz" pos="253" userDrawn="1">
          <p15:clr>
            <a:srgbClr val="F26B43"/>
          </p15:clr>
        </p15:guide>
        <p15:guide id="4" orient="horz" pos="888" userDrawn="1">
          <p15:clr>
            <a:srgbClr val="F26B43"/>
          </p15:clr>
        </p15:guide>
        <p15:guide id="5" pos="3839" userDrawn="1">
          <p15:clr>
            <a:srgbClr val="F26B43"/>
          </p15:clr>
        </p15:guide>
        <p15:guide id="6" pos="5540" userDrawn="1">
          <p15:clr>
            <a:srgbClr val="F26B43"/>
          </p15:clr>
        </p15:guide>
        <p15:guide id="7" orient="horz" pos="1523" userDrawn="1">
          <p15:clr>
            <a:srgbClr val="F26B43"/>
          </p15:clr>
        </p15:guide>
        <p15:guide id="8" orient="horz" pos="2158" userDrawn="1">
          <p15:clr>
            <a:srgbClr val="F26B43"/>
          </p15:clr>
        </p15:guide>
        <p15:guide id="9" pos="7240" userDrawn="1">
          <p15:clr>
            <a:srgbClr val="F26B43"/>
          </p15:clr>
        </p15:guide>
        <p15:guide id="10" orient="horz" pos="2793" userDrawn="1">
          <p15:clr>
            <a:srgbClr val="F26B43"/>
          </p15:clr>
        </p15:guide>
        <p15:guide id="11" orient="horz" pos="3428" userDrawn="1">
          <p15:clr>
            <a:srgbClr val="F26B43"/>
          </p15:clr>
        </p15:guide>
        <p15:guide id="13" orient="horz" pos="4063" userDrawn="1">
          <p15:clr>
            <a:srgbClr val="F26B43"/>
          </p15:clr>
        </p15:guide>
        <p15:guide id="14" orient="horz" pos="374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26" name="Bildobjekt 8" descr="element.png">
            <a:extLst>
              <a:ext uri="{FF2B5EF4-FFF2-40B4-BE49-F238E27FC236}">
                <a16:creationId xmlns:a16="http://schemas.microsoft.com/office/drawing/2014/main" id="{C7F88081-9683-4EE1-9128-9F11E306BAE6}"/>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0" y="5894917"/>
            <a:ext cx="12192000" cy="963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Platshållare för rubrik 1">
            <a:extLst>
              <a:ext uri="{FF2B5EF4-FFF2-40B4-BE49-F238E27FC236}">
                <a16:creationId xmlns:a16="http://schemas.microsoft.com/office/drawing/2014/main" id="{3F47F648-8398-49B4-9055-63C203D45E49}"/>
              </a:ext>
            </a:extLst>
          </p:cNvPr>
          <p:cNvSpPr>
            <a:spLocks noGrp="1"/>
          </p:cNvSpPr>
          <p:nvPr>
            <p:ph type="title"/>
          </p:nvPr>
        </p:nvSpPr>
        <p:spPr bwMode="auto">
          <a:xfrm>
            <a:off x="478367" y="93133"/>
            <a:ext cx="10538884" cy="71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format</a:t>
            </a:r>
          </a:p>
        </p:txBody>
      </p:sp>
      <p:sp>
        <p:nvSpPr>
          <p:cNvPr id="1028" name="Platshållare för text 2">
            <a:extLst>
              <a:ext uri="{FF2B5EF4-FFF2-40B4-BE49-F238E27FC236}">
                <a16:creationId xmlns:a16="http://schemas.microsoft.com/office/drawing/2014/main" id="{50D83982-2274-4885-8C20-F7CFEAF68C19}"/>
              </a:ext>
            </a:extLst>
          </p:cNvPr>
          <p:cNvSpPr>
            <a:spLocks noGrp="1"/>
          </p:cNvSpPr>
          <p:nvPr>
            <p:ph type="body" idx="1"/>
          </p:nvPr>
        </p:nvSpPr>
        <p:spPr bwMode="auto">
          <a:xfrm>
            <a:off x="988485" y="1367367"/>
            <a:ext cx="9552516" cy="4080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1029" name="textruta 7">
            <a:extLst>
              <a:ext uri="{FF2B5EF4-FFF2-40B4-BE49-F238E27FC236}">
                <a16:creationId xmlns:a16="http://schemas.microsoft.com/office/drawing/2014/main" id="{79C989FD-49B6-4431-9345-359F7BC46D0D}"/>
              </a:ext>
            </a:extLst>
          </p:cNvPr>
          <p:cNvSpPr txBox="1">
            <a:spLocks noChangeArrowheads="1"/>
          </p:cNvSpPr>
          <p:nvPr/>
        </p:nvSpPr>
        <p:spPr bwMode="auto">
          <a:xfrm>
            <a:off x="478368" y="6461497"/>
            <a:ext cx="940963" cy="246221"/>
          </a:xfrm>
          <a:prstGeom prst="rect">
            <a:avLst/>
          </a:prstGeom>
          <a:noFill/>
          <a:ln>
            <a:noFill/>
          </a:ln>
          <a:extLst>
            <a:ext uri="{909E8E84-426E-40dd-AFC4-6F175D3DCCD1}"/>
            <a:ext uri="{91240B29-F687-4f45-9708-019B960494DF}"/>
          </a:extLst>
        </p:spPr>
        <p:txBody>
          <a:bodyPr wrap="none" lIns="0" tIns="0" rIns="0" bIns="0" anchor="b">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eaLnBrk="1" hangingPunct="1">
              <a:defRPr/>
            </a:pPr>
            <a:r>
              <a:rPr lang="sv-SE" sz="1600" b="1">
                <a:solidFill>
                  <a:schemeClr val="bg1"/>
                </a:solidFill>
              </a:rPr>
              <a:t>orebro.se</a:t>
            </a:r>
          </a:p>
        </p:txBody>
      </p:sp>
      <p:pic>
        <p:nvPicPr>
          <p:cNvPr id="1030" name="Bildobjekt 5">
            <a:extLst>
              <a:ext uri="{FF2B5EF4-FFF2-40B4-BE49-F238E27FC236}">
                <a16:creationId xmlns:a16="http://schemas.microsoft.com/office/drawing/2014/main" id="{CE1EB6E1-33F8-46D3-8E0F-4C3D4CB9EB7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5897033"/>
            <a:ext cx="12192000" cy="95885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31" name="textruta 6">
            <a:extLst>
              <a:ext uri="{FF2B5EF4-FFF2-40B4-BE49-F238E27FC236}">
                <a16:creationId xmlns:a16="http://schemas.microsoft.com/office/drawing/2014/main" id="{85EB81D6-D2DA-49A8-ADE9-7C99F6ACB112}"/>
              </a:ext>
            </a:extLst>
          </p:cNvPr>
          <p:cNvSpPr txBox="1">
            <a:spLocks noChangeArrowheads="1"/>
          </p:cNvSpPr>
          <p:nvPr/>
        </p:nvSpPr>
        <p:spPr bwMode="auto">
          <a:xfrm>
            <a:off x="478368" y="6461497"/>
            <a:ext cx="940963" cy="246221"/>
          </a:xfrm>
          <a:prstGeom prst="rect">
            <a:avLst/>
          </a:prstGeom>
          <a:noFill/>
          <a:ln>
            <a:noFill/>
          </a:ln>
          <a:extLst>
            <a:ext uri="{909E8E84-426E-40dd-AFC4-6F175D3DCCD1}"/>
            <a:ext uri="{91240B29-F687-4f45-9708-019B960494DF}"/>
          </a:extLst>
        </p:spPr>
        <p:txBody>
          <a:bodyPr wrap="none" lIns="0" tIns="0" rIns="0" bIns="0" anchor="b">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eaLnBrk="1" hangingPunct="1">
              <a:defRPr/>
            </a:pPr>
            <a:r>
              <a:rPr lang="sv-SE" sz="1600" b="1" dirty="0">
                <a:solidFill>
                  <a:schemeClr val="bg1"/>
                </a:solidFill>
              </a:rPr>
              <a:t>orebro.se</a:t>
            </a:r>
          </a:p>
        </p:txBody>
      </p:sp>
    </p:spTree>
    <p:extLst>
      <p:ext uri="{BB962C8B-B14F-4D97-AF65-F5344CB8AC3E}">
        <p14:creationId xmlns:p14="http://schemas.microsoft.com/office/powerpoint/2010/main" val="358344178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txStyles>
    <p:titleStyle>
      <a:lvl1pPr algn="l" defTabSz="609585" rtl="0" eaLnBrk="0" fontAlgn="base" hangingPunct="0">
        <a:spcBef>
          <a:spcPct val="0"/>
        </a:spcBef>
        <a:spcAft>
          <a:spcPct val="0"/>
        </a:spcAft>
        <a:defRPr sz="3200" b="1" kern="1200">
          <a:solidFill>
            <a:schemeClr val="accent2"/>
          </a:solidFill>
          <a:latin typeface="+mj-lt"/>
          <a:ea typeface="ＭＳ Ｐゴシック" charset="0"/>
          <a:cs typeface="ＭＳ Ｐゴシック" charset="0"/>
        </a:defRPr>
      </a:lvl1pPr>
      <a:lvl2pPr algn="l" defTabSz="609585" rtl="0" eaLnBrk="0" fontAlgn="base" hangingPunct="0">
        <a:spcBef>
          <a:spcPct val="0"/>
        </a:spcBef>
        <a:spcAft>
          <a:spcPct val="0"/>
        </a:spcAft>
        <a:defRPr sz="3200" b="1">
          <a:solidFill>
            <a:schemeClr val="accent2"/>
          </a:solidFill>
          <a:latin typeface="Century Gothic" charset="0"/>
          <a:ea typeface="ＭＳ Ｐゴシック" charset="0"/>
          <a:cs typeface="ＭＳ Ｐゴシック" charset="0"/>
        </a:defRPr>
      </a:lvl2pPr>
      <a:lvl3pPr algn="l" defTabSz="609585" rtl="0" eaLnBrk="0" fontAlgn="base" hangingPunct="0">
        <a:spcBef>
          <a:spcPct val="0"/>
        </a:spcBef>
        <a:spcAft>
          <a:spcPct val="0"/>
        </a:spcAft>
        <a:defRPr sz="3200" b="1">
          <a:solidFill>
            <a:schemeClr val="accent2"/>
          </a:solidFill>
          <a:latin typeface="Century Gothic" charset="0"/>
          <a:ea typeface="ＭＳ Ｐゴシック" charset="0"/>
          <a:cs typeface="ＭＳ Ｐゴシック" charset="0"/>
        </a:defRPr>
      </a:lvl3pPr>
      <a:lvl4pPr algn="l" defTabSz="609585" rtl="0" eaLnBrk="0" fontAlgn="base" hangingPunct="0">
        <a:spcBef>
          <a:spcPct val="0"/>
        </a:spcBef>
        <a:spcAft>
          <a:spcPct val="0"/>
        </a:spcAft>
        <a:defRPr sz="3200" b="1">
          <a:solidFill>
            <a:schemeClr val="accent2"/>
          </a:solidFill>
          <a:latin typeface="Century Gothic" charset="0"/>
          <a:ea typeface="ＭＳ Ｐゴシック" charset="0"/>
          <a:cs typeface="ＭＳ Ｐゴシック" charset="0"/>
        </a:defRPr>
      </a:lvl4pPr>
      <a:lvl5pPr algn="l" defTabSz="609585" rtl="0" eaLnBrk="0" fontAlgn="base" hangingPunct="0">
        <a:spcBef>
          <a:spcPct val="0"/>
        </a:spcBef>
        <a:spcAft>
          <a:spcPct val="0"/>
        </a:spcAft>
        <a:defRPr sz="3200" b="1">
          <a:solidFill>
            <a:schemeClr val="accent2"/>
          </a:solidFill>
          <a:latin typeface="Century Gothic" charset="0"/>
          <a:ea typeface="ＭＳ Ｐゴシック" charset="0"/>
          <a:cs typeface="ＭＳ Ｐゴシック" charset="0"/>
        </a:defRPr>
      </a:lvl5pPr>
      <a:lvl6pPr marL="609585" algn="l" defTabSz="609585" rtl="0" eaLnBrk="1" fontAlgn="base" hangingPunct="1">
        <a:spcBef>
          <a:spcPct val="0"/>
        </a:spcBef>
        <a:spcAft>
          <a:spcPct val="0"/>
        </a:spcAft>
        <a:defRPr sz="3200" b="1">
          <a:solidFill>
            <a:schemeClr val="accent1"/>
          </a:solidFill>
          <a:latin typeface="Century Gothic" charset="0"/>
          <a:ea typeface="ＭＳ Ｐゴシック" charset="0"/>
          <a:cs typeface="ＭＳ Ｐゴシック" charset="0"/>
        </a:defRPr>
      </a:lvl6pPr>
      <a:lvl7pPr marL="1219170" algn="l" defTabSz="609585" rtl="0" eaLnBrk="1" fontAlgn="base" hangingPunct="1">
        <a:spcBef>
          <a:spcPct val="0"/>
        </a:spcBef>
        <a:spcAft>
          <a:spcPct val="0"/>
        </a:spcAft>
        <a:defRPr sz="3200" b="1">
          <a:solidFill>
            <a:schemeClr val="accent1"/>
          </a:solidFill>
          <a:latin typeface="Century Gothic" charset="0"/>
          <a:ea typeface="ＭＳ Ｐゴシック" charset="0"/>
          <a:cs typeface="ＭＳ Ｐゴシック" charset="0"/>
        </a:defRPr>
      </a:lvl7pPr>
      <a:lvl8pPr marL="1828754" algn="l" defTabSz="609585" rtl="0" eaLnBrk="1" fontAlgn="base" hangingPunct="1">
        <a:spcBef>
          <a:spcPct val="0"/>
        </a:spcBef>
        <a:spcAft>
          <a:spcPct val="0"/>
        </a:spcAft>
        <a:defRPr sz="3200" b="1">
          <a:solidFill>
            <a:schemeClr val="accent1"/>
          </a:solidFill>
          <a:latin typeface="Century Gothic" charset="0"/>
          <a:ea typeface="ＭＳ Ｐゴシック" charset="0"/>
          <a:cs typeface="ＭＳ Ｐゴシック" charset="0"/>
        </a:defRPr>
      </a:lvl8pPr>
      <a:lvl9pPr marL="2438339" algn="l" defTabSz="609585" rtl="0" eaLnBrk="1" fontAlgn="base" hangingPunct="1">
        <a:spcBef>
          <a:spcPct val="0"/>
        </a:spcBef>
        <a:spcAft>
          <a:spcPct val="0"/>
        </a:spcAft>
        <a:defRPr sz="3200" b="1">
          <a:solidFill>
            <a:schemeClr val="accent1"/>
          </a:solidFill>
          <a:latin typeface="Century Gothic" charset="0"/>
          <a:ea typeface="ＭＳ Ｐゴシック" charset="0"/>
          <a:cs typeface="ＭＳ Ｐゴシック" charset="0"/>
        </a:defRPr>
      </a:lvl9pPr>
    </p:titleStyle>
    <p:bodyStyle>
      <a:lvl1pPr marL="457189" indent="-457189" algn="l" defTabSz="609585" rtl="0" eaLnBrk="0" fontAlgn="base" hangingPunct="0">
        <a:lnSpc>
          <a:spcPct val="110000"/>
        </a:lnSpc>
        <a:spcBef>
          <a:spcPct val="20000"/>
        </a:spcBef>
        <a:spcAft>
          <a:spcPct val="0"/>
        </a:spcAft>
        <a:buFont typeface="Arial" panose="020B0604020202020204" pitchFamily="34" charset="0"/>
        <a:buChar char="•"/>
        <a:defRPr kern="1200">
          <a:solidFill>
            <a:schemeClr val="tx1"/>
          </a:solidFill>
          <a:latin typeface="+mn-lt"/>
          <a:ea typeface="ＭＳ Ｐゴシック" charset="0"/>
          <a:cs typeface="ＭＳ Ｐゴシック" charset="0"/>
        </a:defRPr>
      </a:lvl1pPr>
      <a:lvl2pPr marL="990575" indent="-380990" algn="l" defTabSz="609585" rtl="0" eaLnBrk="0" fontAlgn="base" hangingPunct="0">
        <a:lnSpc>
          <a:spcPct val="110000"/>
        </a:lnSpc>
        <a:spcBef>
          <a:spcPct val="20000"/>
        </a:spcBef>
        <a:spcAft>
          <a:spcPct val="0"/>
        </a:spcAft>
        <a:buFont typeface="Arial" panose="020B0604020202020204" pitchFamily="34" charset="0"/>
        <a:buChar char="–"/>
        <a:defRPr sz="2133" kern="1200">
          <a:solidFill>
            <a:schemeClr val="tx1"/>
          </a:solidFill>
          <a:latin typeface="+mn-lt"/>
          <a:ea typeface="ＭＳ Ｐゴシック" charset="0"/>
          <a:cs typeface="+mn-cs"/>
        </a:defRPr>
      </a:lvl2pPr>
      <a:lvl3pPr marL="1523962" indent="-304792" algn="l" defTabSz="609585" rtl="0" eaLnBrk="0" fontAlgn="base" hangingPunct="0">
        <a:lnSpc>
          <a:spcPct val="110000"/>
        </a:lnSpc>
        <a:spcBef>
          <a:spcPct val="20000"/>
        </a:spcBef>
        <a:spcAft>
          <a:spcPct val="0"/>
        </a:spcAft>
        <a:buFont typeface="Arial" panose="020B0604020202020204" pitchFamily="34" charset="0"/>
        <a:buChar char="•"/>
        <a:defRPr sz="1867" kern="1200">
          <a:solidFill>
            <a:schemeClr val="tx1"/>
          </a:solidFill>
          <a:latin typeface="+mn-lt"/>
          <a:ea typeface="ＭＳ Ｐゴシック" charset="0"/>
          <a:cs typeface="+mn-cs"/>
        </a:defRPr>
      </a:lvl3pPr>
      <a:lvl4pPr marL="2133547" indent="-304792" algn="l" defTabSz="609585" rtl="0" eaLnBrk="0" fontAlgn="base" hangingPunct="0">
        <a:lnSpc>
          <a:spcPct val="110000"/>
        </a:lnSpc>
        <a:spcBef>
          <a:spcPct val="20000"/>
        </a:spcBef>
        <a:spcAft>
          <a:spcPct val="0"/>
        </a:spcAft>
        <a:buFont typeface="Arial" panose="020B0604020202020204" pitchFamily="34" charset="0"/>
        <a:buChar char="–"/>
        <a:defRPr sz="1600" kern="1200">
          <a:solidFill>
            <a:schemeClr val="tx1"/>
          </a:solidFill>
          <a:latin typeface="+mn-lt"/>
          <a:ea typeface="ＭＳ Ｐゴシック" charset="0"/>
          <a:cs typeface="+mn-cs"/>
        </a:defRPr>
      </a:lvl4pPr>
      <a:lvl5pPr marL="2743131" indent="-304792" algn="l" defTabSz="609585" rtl="0" eaLnBrk="0" fontAlgn="base" hangingPunct="0">
        <a:lnSpc>
          <a:spcPct val="110000"/>
        </a:lnSpc>
        <a:spcBef>
          <a:spcPct val="20000"/>
        </a:spcBef>
        <a:spcAft>
          <a:spcPct val="0"/>
        </a:spcAft>
        <a:buFont typeface="Arial" panose="020B0604020202020204" pitchFamily="34" charset="0"/>
        <a:buChar char="»"/>
        <a:defRPr sz="1600"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sv-SE"/>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7" name="Platshållare för rubrik 1"/>
          <p:cNvSpPr>
            <a:spLocks noGrp="1"/>
          </p:cNvSpPr>
          <p:nvPr>
            <p:ph type="title"/>
          </p:nvPr>
        </p:nvSpPr>
        <p:spPr bwMode="auto">
          <a:xfrm>
            <a:off x="478373" y="93133"/>
            <a:ext cx="10538884" cy="7196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sv-SE" dirty="0"/>
              <a:t>Klicka här för att ändra format</a:t>
            </a:r>
          </a:p>
        </p:txBody>
      </p:sp>
      <p:sp>
        <p:nvSpPr>
          <p:cNvPr id="1028" name="Platshållare för text 2"/>
          <p:cNvSpPr>
            <a:spLocks noGrp="1"/>
          </p:cNvSpPr>
          <p:nvPr>
            <p:ph type="body" idx="1"/>
          </p:nvPr>
        </p:nvSpPr>
        <p:spPr bwMode="auto">
          <a:xfrm>
            <a:off x="988490" y="1367368"/>
            <a:ext cx="9552516" cy="4080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29" name="textruta 7"/>
          <p:cNvSpPr txBox="1">
            <a:spLocks noChangeArrowheads="1"/>
          </p:cNvSpPr>
          <p:nvPr/>
        </p:nvSpPr>
        <p:spPr bwMode="auto">
          <a:xfrm>
            <a:off x="478368" y="6461496"/>
            <a:ext cx="94096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r>
              <a:rPr lang="sv-SE" sz="1600" b="1">
                <a:solidFill>
                  <a:schemeClr val="bg1"/>
                </a:solidFill>
              </a:rPr>
              <a:t>orebro.se</a:t>
            </a:r>
          </a:p>
        </p:txBody>
      </p:sp>
      <p:pic>
        <p:nvPicPr>
          <p:cNvPr id="9" name="Bildobjekt 8" descr="Logotyp.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0" y="5918400"/>
            <a:ext cx="12216000" cy="948448"/>
          </a:xfrm>
          <a:prstGeom prst="rect">
            <a:avLst/>
          </a:prstGeom>
        </p:spPr>
      </p:pic>
      <p:sp>
        <p:nvSpPr>
          <p:cNvPr id="1031" name="textruta 6"/>
          <p:cNvSpPr txBox="1">
            <a:spLocks noChangeArrowheads="1"/>
          </p:cNvSpPr>
          <p:nvPr/>
        </p:nvSpPr>
        <p:spPr bwMode="auto">
          <a:xfrm>
            <a:off x="478368" y="6461496"/>
            <a:ext cx="94096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r>
              <a:rPr lang="sv-SE" sz="1600" b="1" dirty="0" err="1">
                <a:solidFill>
                  <a:schemeClr val="bg1"/>
                </a:solidFill>
              </a:rPr>
              <a:t>orebro.se</a:t>
            </a:r>
            <a:endParaRPr lang="sv-SE" sz="1600" b="1" dirty="0">
              <a:solidFill>
                <a:schemeClr val="bg1"/>
              </a:solidFill>
            </a:endParaRPr>
          </a:p>
        </p:txBody>
      </p:sp>
    </p:spTree>
    <p:extLst>
      <p:ext uri="{BB962C8B-B14F-4D97-AF65-F5344CB8AC3E}">
        <p14:creationId xmlns:p14="http://schemas.microsoft.com/office/powerpoint/2010/main" val="378240529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Lst>
  <p:txStyles>
    <p:titleStyle>
      <a:lvl1pPr algn="l" defTabSz="609585" rtl="0" eaLnBrk="1" fontAlgn="base" hangingPunct="1">
        <a:spcBef>
          <a:spcPct val="0"/>
        </a:spcBef>
        <a:spcAft>
          <a:spcPct val="0"/>
        </a:spcAft>
        <a:defRPr sz="3200" b="1" kern="1200">
          <a:solidFill>
            <a:schemeClr val="tx1"/>
          </a:solidFill>
          <a:latin typeface="+mj-lt"/>
          <a:ea typeface="ＭＳ Ｐゴシック" charset="0"/>
          <a:cs typeface="ＭＳ Ｐゴシック" charset="0"/>
        </a:defRPr>
      </a:lvl1pPr>
      <a:lvl2pPr algn="l" defTabSz="609585" rtl="0" eaLnBrk="1" fontAlgn="base" hangingPunct="1">
        <a:spcBef>
          <a:spcPct val="0"/>
        </a:spcBef>
        <a:spcAft>
          <a:spcPct val="0"/>
        </a:spcAft>
        <a:defRPr sz="3200" b="1">
          <a:solidFill>
            <a:schemeClr val="accent1"/>
          </a:solidFill>
          <a:latin typeface="Century Gothic" charset="0"/>
          <a:ea typeface="ＭＳ Ｐゴシック" charset="0"/>
          <a:cs typeface="ＭＳ Ｐゴシック" charset="0"/>
        </a:defRPr>
      </a:lvl2pPr>
      <a:lvl3pPr algn="l" defTabSz="609585" rtl="0" eaLnBrk="1" fontAlgn="base" hangingPunct="1">
        <a:spcBef>
          <a:spcPct val="0"/>
        </a:spcBef>
        <a:spcAft>
          <a:spcPct val="0"/>
        </a:spcAft>
        <a:defRPr sz="3200" b="1">
          <a:solidFill>
            <a:schemeClr val="accent1"/>
          </a:solidFill>
          <a:latin typeface="Century Gothic" charset="0"/>
          <a:ea typeface="ＭＳ Ｐゴシック" charset="0"/>
          <a:cs typeface="ＭＳ Ｐゴシック" charset="0"/>
        </a:defRPr>
      </a:lvl3pPr>
      <a:lvl4pPr algn="l" defTabSz="609585" rtl="0" eaLnBrk="1" fontAlgn="base" hangingPunct="1">
        <a:spcBef>
          <a:spcPct val="0"/>
        </a:spcBef>
        <a:spcAft>
          <a:spcPct val="0"/>
        </a:spcAft>
        <a:defRPr sz="3200" b="1">
          <a:solidFill>
            <a:schemeClr val="accent1"/>
          </a:solidFill>
          <a:latin typeface="Century Gothic" charset="0"/>
          <a:ea typeface="ＭＳ Ｐゴシック" charset="0"/>
          <a:cs typeface="ＭＳ Ｐゴシック" charset="0"/>
        </a:defRPr>
      </a:lvl4pPr>
      <a:lvl5pPr algn="l" defTabSz="609585" rtl="0" eaLnBrk="1" fontAlgn="base" hangingPunct="1">
        <a:spcBef>
          <a:spcPct val="0"/>
        </a:spcBef>
        <a:spcAft>
          <a:spcPct val="0"/>
        </a:spcAft>
        <a:defRPr sz="3200" b="1">
          <a:solidFill>
            <a:schemeClr val="accent1"/>
          </a:solidFill>
          <a:latin typeface="Century Gothic" charset="0"/>
          <a:ea typeface="ＭＳ Ｐゴシック" charset="0"/>
          <a:cs typeface="ＭＳ Ｐゴシック" charset="0"/>
        </a:defRPr>
      </a:lvl5pPr>
      <a:lvl6pPr marL="609585" algn="l" defTabSz="609585" rtl="0" eaLnBrk="1" fontAlgn="base" hangingPunct="1">
        <a:spcBef>
          <a:spcPct val="0"/>
        </a:spcBef>
        <a:spcAft>
          <a:spcPct val="0"/>
        </a:spcAft>
        <a:defRPr sz="3200" b="1">
          <a:solidFill>
            <a:schemeClr val="accent1"/>
          </a:solidFill>
          <a:latin typeface="Century Gothic" charset="0"/>
          <a:ea typeface="ＭＳ Ｐゴシック" charset="0"/>
          <a:cs typeface="ＭＳ Ｐゴシック" charset="0"/>
        </a:defRPr>
      </a:lvl6pPr>
      <a:lvl7pPr marL="1219170" algn="l" defTabSz="609585" rtl="0" eaLnBrk="1" fontAlgn="base" hangingPunct="1">
        <a:spcBef>
          <a:spcPct val="0"/>
        </a:spcBef>
        <a:spcAft>
          <a:spcPct val="0"/>
        </a:spcAft>
        <a:defRPr sz="3200" b="1">
          <a:solidFill>
            <a:schemeClr val="accent1"/>
          </a:solidFill>
          <a:latin typeface="Century Gothic" charset="0"/>
          <a:ea typeface="ＭＳ Ｐゴシック" charset="0"/>
          <a:cs typeface="ＭＳ Ｐゴシック" charset="0"/>
        </a:defRPr>
      </a:lvl7pPr>
      <a:lvl8pPr marL="1828754" algn="l" defTabSz="609585" rtl="0" eaLnBrk="1" fontAlgn="base" hangingPunct="1">
        <a:spcBef>
          <a:spcPct val="0"/>
        </a:spcBef>
        <a:spcAft>
          <a:spcPct val="0"/>
        </a:spcAft>
        <a:defRPr sz="3200" b="1">
          <a:solidFill>
            <a:schemeClr val="accent1"/>
          </a:solidFill>
          <a:latin typeface="Century Gothic" charset="0"/>
          <a:ea typeface="ＭＳ Ｐゴシック" charset="0"/>
          <a:cs typeface="ＭＳ Ｐゴシック" charset="0"/>
        </a:defRPr>
      </a:lvl8pPr>
      <a:lvl9pPr marL="2438339" algn="l" defTabSz="609585" rtl="0" eaLnBrk="1" fontAlgn="base" hangingPunct="1">
        <a:spcBef>
          <a:spcPct val="0"/>
        </a:spcBef>
        <a:spcAft>
          <a:spcPct val="0"/>
        </a:spcAft>
        <a:defRPr sz="3200" b="1">
          <a:solidFill>
            <a:schemeClr val="accent1"/>
          </a:solidFill>
          <a:latin typeface="Century Gothic" charset="0"/>
          <a:ea typeface="ＭＳ Ｐゴシック" charset="0"/>
          <a:cs typeface="ＭＳ Ｐゴシック" charset="0"/>
        </a:defRPr>
      </a:lvl9pPr>
    </p:titleStyle>
    <p:bodyStyle>
      <a:lvl1pPr marL="457189" indent="-457189" algn="l" defTabSz="609585" rtl="0" eaLnBrk="1" fontAlgn="base" hangingPunct="1">
        <a:lnSpc>
          <a:spcPct val="110000"/>
        </a:lnSpc>
        <a:spcBef>
          <a:spcPct val="20000"/>
        </a:spcBef>
        <a:spcAft>
          <a:spcPct val="0"/>
        </a:spcAft>
        <a:buFont typeface="Arial" charset="0"/>
        <a:buChar char="•"/>
        <a:defRPr kern="1200">
          <a:solidFill>
            <a:schemeClr val="tx1"/>
          </a:solidFill>
          <a:latin typeface="+mn-lt"/>
          <a:ea typeface="ＭＳ Ｐゴシック" charset="0"/>
          <a:cs typeface="ＭＳ Ｐゴシック" charset="0"/>
        </a:defRPr>
      </a:lvl1pPr>
      <a:lvl2pPr marL="990575" indent="-380990" algn="l" defTabSz="609585" rtl="0" eaLnBrk="1" fontAlgn="base" hangingPunct="1">
        <a:lnSpc>
          <a:spcPct val="110000"/>
        </a:lnSpc>
        <a:spcBef>
          <a:spcPct val="20000"/>
        </a:spcBef>
        <a:spcAft>
          <a:spcPct val="0"/>
        </a:spcAft>
        <a:buFont typeface="Arial" charset="0"/>
        <a:buChar char="–"/>
        <a:defRPr sz="2133" kern="1200">
          <a:solidFill>
            <a:schemeClr val="tx1"/>
          </a:solidFill>
          <a:latin typeface="+mn-lt"/>
          <a:ea typeface="ＭＳ Ｐゴシック" charset="0"/>
          <a:cs typeface="+mn-cs"/>
        </a:defRPr>
      </a:lvl2pPr>
      <a:lvl3pPr marL="1523962" indent="-304792" algn="l" defTabSz="609585" rtl="0" eaLnBrk="1" fontAlgn="base" hangingPunct="1">
        <a:lnSpc>
          <a:spcPct val="110000"/>
        </a:lnSpc>
        <a:spcBef>
          <a:spcPct val="20000"/>
        </a:spcBef>
        <a:spcAft>
          <a:spcPct val="0"/>
        </a:spcAft>
        <a:buFont typeface="Arial" charset="0"/>
        <a:buChar char="•"/>
        <a:defRPr sz="1867" kern="1200">
          <a:solidFill>
            <a:schemeClr val="tx1"/>
          </a:solidFill>
          <a:latin typeface="+mn-lt"/>
          <a:ea typeface="ＭＳ Ｐゴシック" charset="0"/>
          <a:cs typeface="+mn-cs"/>
        </a:defRPr>
      </a:lvl3pPr>
      <a:lvl4pPr marL="2133547" indent="-304792" algn="l" defTabSz="609585" rtl="0" eaLnBrk="1" fontAlgn="base" hangingPunct="1">
        <a:lnSpc>
          <a:spcPct val="110000"/>
        </a:lnSpc>
        <a:spcBef>
          <a:spcPct val="20000"/>
        </a:spcBef>
        <a:spcAft>
          <a:spcPct val="0"/>
        </a:spcAft>
        <a:buFont typeface="Arial" charset="0"/>
        <a:buChar char="–"/>
        <a:defRPr sz="1600" kern="1200">
          <a:solidFill>
            <a:schemeClr val="tx1"/>
          </a:solidFill>
          <a:latin typeface="+mn-lt"/>
          <a:ea typeface="ＭＳ Ｐゴシック" charset="0"/>
          <a:cs typeface="+mn-cs"/>
        </a:defRPr>
      </a:lvl4pPr>
      <a:lvl5pPr marL="2743131" indent="-304792" algn="l" defTabSz="609585" rtl="0" eaLnBrk="1" fontAlgn="base" hangingPunct="1">
        <a:lnSpc>
          <a:spcPct val="110000"/>
        </a:lnSpc>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sv-SE"/>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F531F6-AB0F-49FD-8854-EEF2418B5405}" type="datetimeFigureOut">
              <a:rPr lang="nb-NO" smtClean="0"/>
              <a:t>11.11.2019</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5048D-E3C9-4DB1-8FD4-D7BB92BD7354}" type="slidenum">
              <a:rPr lang="nb-NO" smtClean="0"/>
              <a:t>‹#›</a:t>
            </a:fld>
            <a:endParaRPr lang="nb-NO"/>
          </a:p>
        </p:txBody>
      </p:sp>
      <p:grpSp>
        <p:nvGrpSpPr>
          <p:cNvPr id="10" name="Gruppe 9"/>
          <p:cNvGrpSpPr/>
          <p:nvPr/>
        </p:nvGrpSpPr>
        <p:grpSpPr>
          <a:xfrm>
            <a:off x="206252" y="5768007"/>
            <a:ext cx="534692" cy="901033"/>
            <a:chOff x="291316" y="5587246"/>
            <a:chExt cx="534692" cy="901033"/>
          </a:xfrm>
        </p:grpSpPr>
        <p:cxnSp>
          <p:nvCxnSpPr>
            <p:cNvPr id="11" name="Rett linje 10"/>
            <p:cNvCxnSpPr/>
            <p:nvPr userDrawn="1"/>
          </p:nvCxnSpPr>
          <p:spPr>
            <a:xfrm>
              <a:off x="826008" y="5588279"/>
              <a:ext cx="0" cy="90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Bilde 1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91316" y="5587246"/>
              <a:ext cx="455320" cy="898737"/>
            </a:xfrm>
            <a:prstGeom prst="rect">
              <a:avLst/>
            </a:prstGeom>
          </p:spPr>
        </p:pic>
      </p:grpSp>
    </p:spTree>
    <p:extLst>
      <p:ext uri="{BB962C8B-B14F-4D97-AF65-F5344CB8AC3E}">
        <p14:creationId xmlns:p14="http://schemas.microsoft.com/office/powerpoint/2010/main" val="210138748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7.xml"/><Relationship Id="rId5" Type="http://schemas.openxmlformats.org/officeDocument/2006/relationships/image" Target="../media/image27.emf"/><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41.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jpeg"/><Relationship Id="rId1" Type="http://schemas.openxmlformats.org/officeDocument/2006/relationships/slideLayout" Target="../slideLayouts/slideLayout26.xml"/><Relationship Id="rId5" Type="http://schemas.openxmlformats.org/officeDocument/2006/relationships/image" Target="../media/image36.jpeg"/><Relationship Id="rId4" Type="http://schemas.openxmlformats.org/officeDocument/2006/relationships/hyperlink" Target="https://www.google.com/url?sa=i&amp;rct=j&amp;q=&amp;esrc=s&amp;source=images&amp;cd=&amp;ved=2ahUKEwi0-vD56InlAhWQposKHaMBB-4QjRx6BAgBEAQ&amp;url=https%3A%2F%2Fwww.svt.se%2Fnyheter%2Flokalt%2Forebro%2Fmest-pengar-till-skola-och-omsorg-nar-budgeten-for-orebro-kommun-presenterades&amp;psig=AOvVaw2vJWL29M4wN0brZgm0Wt9f&amp;ust=1570526397792459"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7.xml"/><Relationship Id="rId5" Type="http://schemas.openxmlformats.org/officeDocument/2006/relationships/image" Target="../media/image27.emf"/><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OiXPsRmsf3E" TargetMode="External"/><Relationship Id="rId2" Type="http://schemas.openxmlformats.org/officeDocument/2006/relationships/image" Target="../media/image37.jpe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hyperlink" Target="https://www.youtube.com/watch?v=OiXPsRmsf3E" TargetMode="Externa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66.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41.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66.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66.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66.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66.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66.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66.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6.xml"/></Relationships>
</file>

<file path=ppt/slides/_rels/slide2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6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6.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66.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1.xml"/><Relationship Id="rId5" Type="http://schemas.openxmlformats.org/officeDocument/2006/relationships/image" Target="../media/image21.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6.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3.xml"/><Relationship Id="rId1" Type="http://schemas.openxmlformats.org/officeDocument/2006/relationships/slideLayout" Target="../slideLayouts/slideLayout66.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24.emf"/><Relationship Id="rId5" Type="http://schemas.openxmlformats.org/officeDocument/2006/relationships/image" Target="../media/image23.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7.xml"/><Relationship Id="rId5" Type="http://schemas.openxmlformats.org/officeDocument/2006/relationships/chart" Target="../charts/chart3.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567" y="391028"/>
            <a:ext cx="9425895" cy="1285875"/>
          </a:xfrm>
        </p:spPr>
        <p:txBody>
          <a:bodyPr/>
          <a:lstStyle/>
          <a:p>
            <a:r>
              <a:rPr lang="en-GB" dirty="0"/>
              <a:t>How to implement the SDGs in practice via strategic decisions</a:t>
            </a:r>
          </a:p>
        </p:txBody>
      </p:sp>
      <p:sp>
        <p:nvSpPr>
          <p:cNvPr id="3" name="Content Placeholder 2"/>
          <p:cNvSpPr>
            <a:spLocks noGrp="1"/>
          </p:cNvSpPr>
          <p:nvPr>
            <p:ph idx="1"/>
          </p:nvPr>
        </p:nvSpPr>
        <p:spPr>
          <a:xfrm>
            <a:off x="693739" y="2060532"/>
            <a:ext cx="10197642" cy="3889418"/>
          </a:xfrm>
        </p:spPr>
        <p:txBody>
          <a:bodyPr/>
          <a:lstStyle/>
          <a:p>
            <a:pPr marL="0" indent="0">
              <a:buNone/>
            </a:pPr>
            <a:r>
              <a:rPr lang="en-US" b="1" dirty="0"/>
              <a:t>Presentations: </a:t>
            </a:r>
          </a:p>
          <a:p>
            <a:pPr marL="0" indent="0">
              <a:buNone/>
            </a:pPr>
            <a:r>
              <a:rPr lang="en-US" b="1" dirty="0"/>
              <a:t>Katrin Larsson from </a:t>
            </a:r>
            <a:r>
              <a:rPr lang="en-US" b="1" dirty="0" err="1"/>
              <a:t>Örebro</a:t>
            </a:r>
            <a:r>
              <a:rPr lang="en-US" b="1" dirty="0"/>
              <a:t> municipality </a:t>
            </a:r>
          </a:p>
          <a:p>
            <a:pPr marL="0" indent="0">
              <a:buNone/>
            </a:pPr>
            <a:r>
              <a:rPr lang="en-US" b="1" dirty="0"/>
              <a:t>Ragnhild Marie Hammer from </a:t>
            </a:r>
            <a:r>
              <a:rPr lang="en-US" b="1" dirty="0" err="1"/>
              <a:t>Arendal</a:t>
            </a:r>
            <a:r>
              <a:rPr lang="en-US" b="1" dirty="0"/>
              <a:t> municipality</a:t>
            </a:r>
          </a:p>
          <a:p>
            <a:pPr marL="0" indent="0">
              <a:buNone/>
            </a:pPr>
            <a:endParaRPr lang="sv-SE" dirty="0"/>
          </a:p>
          <a:p>
            <a:pPr marL="0" indent="0">
              <a:buNone/>
            </a:pPr>
            <a:r>
              <a:rPr lang="en-US" dirty="0"/>
              <a:t>Moderator: Johanna Feuk Westhoff, Nordregio</a:t>
            </a:r>
          </a:p>
          <a:p>
            <a:pPr marL="0" indent="0">
              <a:buNone/>
            </a:pPr>
            <a:r>
              <a:rPr lang="en-US" dirty="0"/>
              <a:t>Rapporteur: Christina Gestrin, The Association of Finnish Local and Regional Authorities</a:t>
            </a:r>
          </a:p>
          <a:p>
            <a:pPr marL="0" indent="0">
              <a:buNone/>
            </a:pPr>
            <a:endParaRPr lang="en-US" dirty="0"/>
          </a:p>
          <a:p>
            <a:pPr lvl="0"/>
            <a:r>
              <a:rPr lang="en-GB" sz="2000" dirty="0"/>
              <a:t>What is the most important aspect for implementing the work on local level? What is your experience?</a:t>
            </a:r>
            <a:endParaRPr lang="sv-SE" sz="2000" dirty="0"/>
          </a:p>
          <a:p>
            <a:pPr lvl="0"/>
            <a:r>
              <a:rPr lang="en-GB" sz="2000" dirty="0"/>
              <a:t>Does anyone have experience from integrating the 2030 Agenda in the budget of the (municipality)?</a:t>
            </a:r>
            <a:endParaRPr lang="sv-SE" sz="2000" dirty="0"/>
          </a:p>
          <a:p>
            <a:pPr lvl="0"/>
            <a:r>
              <a:rPr lang="en-GB" sz="2000" dirty="0"/>
              <a:t>What type of help is needed to further the work from your perspective?</a:t>
            </a:r>
            <a:endParaRPr lang="sv-SE" sz="2000" dirty="0"/>
          </a:p>
          <a:p>
            <a:pPr marL="0" indent="0">
              <a:buNone/>
            </a:pPr>
            <a:endParaRPr lang="en-US" dirty="0"/>
          </a:p>
          <a:p>
            <a:pPr marL="0" indent="0">
              <a:buNone/>
            </a:pPr>
            <a:endParaRPr lang="sv-SE" dirty="0"/>
          </a:p>
        </p:txBody>
      </p:sp>
      <p:sp>
        <p:nvSpPr>
          <p:cNvPr id="4" name="Date Placeholder 3"/>
          <p:cNvSpPr>
            <a:spLocks noGrp="1"/>
          </p:cNvSpPr>
          <p:nvPr>
            <p:ph type="dt" sz="half" idx="10"/>
          </p:nvPr>
        </p:nvSpPr>
        <p:spPr/>
        <p:txBody>
          <a:bodyPr/>
          <a:lstStyle/>
          <a:p>
            <a:endParaRPr lang="en-GB" dirty="0"/>
          </a:p>
        </p:txBody>
      </p:sp>
      <p:sp>
        <p:nvSpPr>
          <p:cNvPr id="6" name="Slide Number Placeholder 5"/>
          <p:cNvSpPr>
            <a:spLocks noGrp="1"/>
          </p:cNvSpPr>
          <p:nvPr>
            <p:ph type="sldNum" sz="quarter" idx="12"/>
          </p:nvPr>
        </p:nvSpPr>
        <p:spPr/>
        <p:txBody>
          <a:bodyPr/>
          <a:lstStyle/>
          <a:p>
            <a:fld id="{45D37B1E-C366-494F-A587-962AD9AABC83}" type="slidenum">
              <a:rPr lang="en-GB"/>
              <a:t>1</a:t>
            </a:fld>
            <a:endParaRPr lang="en-GB" dirty="0"/>
          </a:p>
        </p:txBody>
      </p:sp>
    </p:spTree>
    <p:custDataLst>
      <p:tags r:id="rId1"/>
    </p:custDataLst>
    <p:extLst>
      <p:ext uri="{BB962C8B-B14F-4D97-AF65-F5344CB8AC3E}">
        <p14:creationId xmlns:p14="http://schemas.microsoft.com/office/powerpoint/2010/main" val="907538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ruta 5">
            <a:extLst>
              <a:ext uri="{FF2B5EF4-FFF2-40B4-BE49-F238E27FC236}">
                <a16:creationId xmlns:a16="http://schemas.microsoft.com/office/drawing/2014/main" id="{33709196-6F84-4F30-913F-44D24769979F}"/>
              </a:ext>
            </a:extLst>
          </p:cNvPr>
          <p:cNvSpPr txBox="1">
            <a:spLocks noChangeArrowheads="1"/>
          </p:cNvSpPr>
          <p:nvPr/>
        </p:nvSpPr>
        <p:spPr bwMode="auto">
          <a:xfrm rot="-5400000">
            <a:off x="-2768599" y="2777137"/>
            <a:ext cx="6364817" cy="8105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ct val="20000"/>
              </a:spcBef>
              <a:buFont typeface="Arial" panose="020B0604020202020204" pitchFamily="34" charset="0"/>
              <a:buChar char="•"/>
              <a:defRPr>
                <a:solidFill>
                  <a:schemeClr val="tx1"/>
                </a:solidFill>
                <a:latin typeface="Century Gothic" panose="020B0502020202020204" pitchFamily="34" charset="0"/>
                <a:ea typeface="ＭＳ Ｐゴシック" panose="020B0600070205080204" pitchFamily="34" charset="-128"/>
              </a:defRPr>
            </a:lvl1pPr>
            <a:lvl2pPr marL="742950" indent="-285750">
              <a:lnSpc>
                <a:spcPct val="110000"/>
              </a:lnSpc>
              <a:spcBef>
                <a:spcPct val="20000"/>
              </a:spcBef>
              <a:buFont typeface="Arial" panose="020B0604020202020204" pitchFamily="34" charset="0"/>
              <a:buChar char="–"/>
              <a:defRPr sz="1600">
                <a:solidFill>
                  <a:schemeClr val="tx1"/>
                </a:solidFill>
                <a:latin typeface="Century Gothic" panose="020B0502020202020204" pitchFamily="34" charset="0"/>
                <a:ea typeface="ＭＳ Ｐゴシック" panose="020B0600070205080204" pitchFamily="34" charset="-128"/>
              </a:defRPr>
            </a:lvl2pPr>
            <a:lvl3pPr marL="1143000" indent="-228600">
              <a:lnSpc>
                <a:spcPct val="110000"/>
              </a:lnSpc>
              <a:spcBef>
                <a:spcPct val="20000"/>
              </a:spcBef>
              <a:buFont typeface="Arial" panose="020B0604020202020204" pitchFamily="34" charset="0"/>
              <a:buChar char="•"/>
              <a:defRPr sz="1400">
                <a:solidFill>
                  <a:schemeClr val="tx1"/>
                </a:solidFill>
                <a:latin typeface="Century Gothic" panose="020B0502020202020204" pitchFamily="34" charset="0"/>
                <a:ea typeface="ＭＳ Ｐゴシック" panose="020B0600070205080204" pitchFamily="34" charset="-128"/>
              </a:defRPr>
            </a:lvl3pPr>
            <a:lvl4pPr marL="1600200" indent="-228600">
              <a:lnSpc>
                <a:spcPct val="110000"/>
              </a:lnSpc>
              <a:spcBef>
                <a:spcPct val="20000"/>
              </a:spcBef>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4pPr>
            <a:lvl5pPr marL="2057400" indent="-228600">
              <a:lnSpc>
                <a:spcPct val="110000"/>
              </a:lnSpc>
              <a:spcBef>
                <a:spcPct val="20000"/>
              </a:spcBef>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9pPr>
          </a:lstStyle>
          <a:p>
            <a:pPr algn="ctr" defTabSz="609585" eaLnBrk="0" fontAlgn="base" hangingPunct="0">
              <a:lnSpc>
                <a:spcPct val="100000"/>
              </a:lnSpc>
              <a:spcBef>
                <a:spcPct val="0"/>
              </a:spcBef>
              <a:spcAft>
                <a:spcPct val="0"/>
              </a:spcAft>
              <a:buNone/>
              <a:defRPr/>
            </a:pPr>
            <a:endParaRPr lang="sv-SE" altLang="sv-SE" sz="1067" dirty="0">
              <a:solidFill>
                <a:prstClr val="black"/>
              </a:solidFill>
            </a:endParaRPr>
          </a:p>
          <a:p>
            <a:pPr algn="ctr" defTabSz="609585" eaLnBrk="0" fontAlgn="base" hangingPunct="0">
              <a:lnSpc>
                <a:spcPct val="100000"/>
              </a:lnSpc>
              <a:spcBef>
                <a:spcPct val="0"/>
              </a:spcBef>
              <a:spcAft>
                <a:spcPct val="0"/>
              </a:spcAft>
              <a:buNone/>
              <a:defRPr/>
            </a:pPr>
            <a:r>
              <a:rPr lang="sv-SE" altLang="sv-SE" sz="2667" dirty="0">
                <a:solidFill>
                  <a:prstClr val="black"/>
                </a:solidFill>
              </a:rPr>
              <a:t>Grad av hållbar utveckling</a:t>
            </a:r>
          </a:p>
          <a:p>
            <a:pPr defTabSz="609585" eaLnBrk="0" fontAlgn="base" hangingPunct="0">
              <a:lnSpc>
                <a:spcPct val="100000"/>
              </a:lnSpc>
              <a:spcBef>
                <a:spcPct val="0"/>
              </a:spcBef>
              <a:spcAft>
                <a:spcPct val="0"/>
              </a:spcAft>
              <a:buNone/>
              <a:defRPr/>
            </a:pPr>
            <a:endParaRPr lang="sv-SE" altLang="sv-SE" sz="933" dirty="0">
              <a:solidFill>
                <a:prstClr val="black"/>
              </a:solidFill>
            </a:endParaRPr>
          </a:p>
        </p:txBody>
      </p:sp>
      <p:sp>
        <p:nvSpPr>
          <p:cNvPr id="45059" name="Rubrik 1">
            <a:extLst>
              <a:ext uri="{FF2B5EF4-FFF2-40B4-BE49-F238E27FC236}">
                <a16:creationId xmlns:a16="http://schemas.microsoft.com/office/drawing/2014/main" id="{5EC44F43-2F4D-4CE9-A6A1-DED171932A27}"/>
              </a:ext>
            </a:extLst>
          </p:cNvPr>
          <p:cNvSpPr>
            <a:spLocks noGrp="1"/>
          </p:cNvSpPr>
          <p:nvPr>
            <p:ph type="title"/>
          </p:nvPr>
        </p:nvSpPr>
        <p:spPr>
          <a:xfrm>
            <a:off x="478367" y="93133"/>
            <a:ext cx="10538884" cy="685800"/>
          </a:xfrm>
        </p:spPr>
        <p:txBody>
          <a:bodyPr/>
          <a:lstStyle/>
          <a:p>
            <a:pPr eaLnBrk="1" hangingPunct="1"/>
            <a:endParaRPr lang="sv-SE" altLang="sv-SE">
              <a:ea typeface="ＭＳ Ｐゴシック" panose="020B0600070205080204" pitchFamily="34" charset="-128"/>
            </a:endParaRPr>
          </a:p>
        </p:txBody>
      </p:sp>
      <p:sp>
        <p:nvSpPr>
          <p:cNvPr id="45060" name="Platshållare för text 2">
            <a:extLst>
              <a:ext uri="{FF2B5EF4-FFF2-40B4-BE49-F238E27FC236}">
                <a16:creationId xmlns:a16="http://schemas.microsoft.com/office/drawing/2014/main" id="{AFBE1CB3-8505-4383-BA35-2B7BC0A234A9}"/>
              </a:ext>
            </a:extLst>
          </p:cNvPr>
          <p:cNvSpPr>
            <a:spLocks noGrp="1"/>
          </p:cNvSpPr>
          <p:nvPr>
            <p:ph type="body" sz="quarter" idx="10"/>
          </p:nvPr>
        </p:nvSpPr>
        <p:spPr/>
        <p:txBody>
          <a:bodyPr/>
          <a:lstStyle/>
          <a:p>
            <a:pPr eaLnBrk="1" hangingPunct="1"/>
            <a:endParaRPr lang="sv-SE" altLang="sv-SE">
              <a:ea typeface="ＭＳ Ｐゴシック" panose="020B0600070205080204" pitchFamily="34" charset="-128"/>
            </a:endParaRPr>
          </a:p>
        </p:txBody>
      </p:sp>
      <p:pic>
        <p:nvPicPr>
          <p:cNvPr id="45061" name="Bildobjekt 3">
            <a:extLst>
              <a:ext uri="{FF2B5EF4-FFF2-40B4-BE49-F238E27FC236}">
                <a16:creationId xmlns:a16="http://schemas.microsoft.com/office/drawing/2014/main" id="{65FD6674-C8D6-47CC-A3FA-D255E94A4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817" y="-59267"/>
            <a:ext cx="10361083" cy="6411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ruta 6">
            <a:extLst>
              <a:ext uri="{FF2B5EF4-FFF2-40B4-BE49-F238E27FC236}">
                <a16:creationId xmlns:a16="http://schemas.microsoft.com/office/drawing/2014/main" id="{ED5793C5-4D83-4269-9040-3B5F5E0BF307}"/>
              </a:ext>
            </a:extLst>
          </p:cNvPr>
          <p:cNvSpPr txBox="1"/>
          <p:nvPr/>
        </p:nvSpPr>
        <p:spPr>
          <a:xfrm>
            <a:off x="2912533" y="5922434"/>
            <a:ext cx="7222067" cy="410433"/>
          </a:xfrm>
          <a:prstGeom prst="rect">
            <a:avLst/>
          </a:prstGeom>
          <a:solidFill>
            <a:schemeClr val="bg1"/>
          </a:solidFill>
        </p:spPr>
        <p:txBody>
          <a:bodyPr>
            <a:spAutoFit/>
          </a:bodyPr>
          <a:lstStyle/>
          <a:p>
            <a:pPr defTabSz="609585" eaLnBrk="0" fontAlgn="base" hangingPunct="0">
              <a:spcBef>
                <a:spcPct val="0"/>
              </a:spcBef>
              <a:spcAft>
                <a:spcPct val="0"/>
              </a:spcAft>
              <a:defRPr/>
            </a:pPr>
            <a:r>
              <a:rPr lang="sv-SE" sz="2000" dirty="0">
                <a:solidFill>
                  <a:prstClr val="black"/>
                </a:solidFill>
                <a:latin typeface="Century Gothic" panose="020B0502020202020204" pitchFamily="34" charset="0"/>
                <a:ea typeface="ＭＳ Ｐゴシック" panose="020B0600070205080204" pitchFamily="34" charset="-128"/>
              </a:rPr>
              <a:t>2030	</a:t>
            </a:r>
            <a:r>
              <a:rPr lang="sv-SE" sz="2067" dirty="0">
                <a:solidFill>
                  <a:prstClr val="black"/>
                </a:solidFill>
                <a:latin typeface="Century Gothic" panose="020B0502020202020204" pitchFamily="34" charset="0"/>
                <a:ea typeface="ＭＳ Ｐゴシック" panose="020B0600070205080204" pitchFamily="34" charset="-128"/>
              </a:rPr>
              <a:t>								</a:t>
            </a:r>
            <a:r>
              <a:rPr lang="sv-SE" sz="2000" dirty="0">
                <a:solidFill>
                  <a:prstClr val="black"/>
                </a:solidFill>
                <a:latin typeface="Century Gothic" panose="020B0502020202020204" pitchFamily="34" charset="0"/>
                <a:ea typeface="ＭＳ Ｐゴシック" panose="020B0600070205080204" pitchFamily="34" charset="-128"/>
              </a:rPr>
              <a:t>  2050</a:t>
            </a:r>
          </a:p>
        </p:txBody>
      </p:sp>
      <p:sp>
        <p:nvSpPr>
          <p:cNvPr id="45063" name="textruta 7">
            <a:extLst>
              <a:ext uri="{FF2B5EF4-FFF2-40B4-BE49-F238E27FC236}">
                <a16:creationId xmlns:a16="http://schemas.microsoft.com/office/drawing/2014/main" id="{861CD60B-F6B3-4125-85FB-2CEEF2E97EF5}"/>
              </a:ext>
            </a:extLst>
          </p:cNvPr>
          <p:cNvSpPr txBox="1">
            <a:spLocks noChangeArrowheads="1"/>
          </p:cNvSpPr>
          <p:nvPr/>
        </p:nvSpPr>
        <p:spPr bwMode="auto">
          <a:xfrm>
            <a:off x="1852084" y="6288618"/>
            <a:ext cx="9158816" cy="625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ct val="20000"/>
              </a:spcBef>
              <a:buFont typeface="Arial" panose="020B0604020202020204" pitchFamily="34" charset="0"/>
              <a:buChar char="•"/>
              <a:defRPr>
                <a:solidFill>
                  <a:schemeClr val="tx1"/>
                </a:solidFill>
                <a:latin typeface="Century Gothic" panose="020B0502020202020204" pitchFamily="34" charset="0"/>
                <a:ea typeface="ＭＳ Ｐゴシック" panose="020B0600070205080204" pitchFamily="34" charset="-128"/>
              </a:defRPr>
            </a:lvl1pPr>
            <a:lvl2pPr marL="742950" indent="-285750">
              <a:lnSpc>
                <a:spcPct val="110000"/>
              </a:lnSpc>
              <a:spcBef>
                <a:spcPct val="20000"/>
              </a:spcBef>
              <a:buFont typeface="Arial" panose="020B0604020202020204" pitchFamily="34" charset="0"/>
              <a:buChar char="–"/>
              <a:defRPr sz="1600">
                <a:solidFill>
                  <a:schemeClr val="tx1"/>
                </a:solidFill>
                <a:latin typeface="Century Gothic" panose="020B0502020202020204" pitchFamily="34" charset="0"/>
                <a:ea typeface="ＭＳ Ｐゴシック" panose="020B0600070205080204" pitchFamily="34" charset="-128"/>
              </a:defRPr>
            </a:lvl2pPr>
            <a:lvl3pPr marL="1143000" indent="-228600">
              <a:lnSpc>
                <a:spcPct val="110000"/>
              </a:lnSpc>
              <a:spcBef>
                <a:spcPct val="20000"/>
              </a:spcBef>
              <a:buFont typeface="Arial" panose="020B0604020202020204" pitchFamily="34" charset="0"/>
              <a:buChar char="•"/>
              <a:defRPr sz="1400">
                <a:solidFill>
                  <a:schemeClr val="tx1"/>
                </a:solidFill>
                <a:latin typeface="Century Gothic" panose="020B0502020202020204" pitchFamily="34" charset="0"/>
                <a:ea typeface="ＭＳ Ｐゴシック" panose="020B0600070205080204" pitchFamily="34" charset="-128"/>
              </a:defRPr>
            </a:lvl3pPr>
            <a:lvl4pPr marL="1600200" indent="-228600">
              <a:lnSpc>
                <a:spcPct val="110000"/>
              </a:lnSpc>
              <a:spcBef>
                <a:spcPct val="20000"/>
              </a:spcBef>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4pPr>
            <a:lvl5pPr marL="2057400" indent="-228600">
              <a:lnSpc>
                <a:spcPct val="110000"/>
              </a:lnSpc>
              <a:spcBef>
                <a:spcPct val="20000"/>
              </a:spcBef>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9pPr>
          </a:lstStyle>
          <a:p>
            <a:pPr defTabSz="609585" eaLnBrk="0" fontAlgn="base" hangingPunct="0">
              <a:lnSpc>
                <a:spcPct val="100000"/>
              </a:lnSpc>
              <a:spcBef>
                <a:spcPct val="0"/>
              </a:spcBef>
              <a:spcAft>
                <a:spcPct val="0"/>
              </a:spcAft>
              <a:buNone/>
              <a:defRPr/>
            </a:pPr>
            <a:r>
              <a:rPr lang="sv-SE" altLang="sv-SE" sz="1733">
                <a:solidFill>
                  <a:prstClr val="black"/>
                </a:solidFill>
              </a:rPr>
              <a:t>(Stockholm Resilience Center (2018) Transformation is feasible. How to achieve the Sustainable Development Goals within the Planetary Boundaries.)</a:t>
            </a:r>
          </a:p>
        </p:txBody>
      </p:sp>
      <p:sp>
        <p:nvSpPr>
          <p:cNvPr id="45064" name="textruta 8">
            <a:extLst>
              <a:ext uri="{FF2B5EF4-FFF2-40B4-BE49-F238E27FC236}">
                <a16:creationId xmlns:a16="http://schemas.microsoft.com/office/drawing/2014/main" id="{99960DEF-A010-4CB2-A16D-34630EE3049E}"/>
              </a:ext>
            </a:extLst>
          </p:cNvPr>
          <p:cNvSpPr txBox="1">
            <a:spLocks noChangeArrowheads="1"/>
          </p:cNvSpPr>
          <p:nvPr/>
        </p:nvSpPr>
        <p:spPr bwMode="auto">
          <a:xfrm>
            <a:off x="1181101" y="397934"/>
            <a:ext cx="66251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ct val="20000"/>
              </a:spcBef>
              <a:buFont typeface="Arial" panose="020B0604020202020204" pitchFamily="34" charset="0"/>
              <a:buChar char="•"/>
              <a:defRPr>
                <a:solidFill>
                  <a:schemeClr val="tx1"/>
                </a:solidFill>
                <a:latin typeface="Century Gothic" panose="020B0502020202020204" pitchFamily="34" charset="0"/>
                <a:ea typeface="ＭＳ Ｐゴシック" panose="020B0600070205080204" pitchFamily="34" charset="-128"/>
              </a:defRPr>
            </a:lvl1pPr>
            <a:lvl2pPr marL="742950" indent="-285750">
              <a:lnSpc>
                <a:spcPct val="110000"/>
              </a:lnSpc>
              <a:spcBef>
                <a:spcPct val="20000"/>
              </a:spcBef>
              <a:buFont typeface="Arial" panose="020B0604020202020204" pitchFamily="34" charset="0"/>
              <a:buChar char="–"/>
              <a:defRPr sz="1600">
                <a:solidFill>
                  <a:schemeClr val="tx1"/>
                </a:solidFill>
                <a:latin typeface="Century Gothic" panose="020B0502020202020204" pitchFamily="34" charset="0"/>
                <a:ea typeface="ＭＳ Ｐゴシック" panose="020B0600070205080204" pitchFamily="34" charset="-128"/>
              </a:defRPr>
            </a:lvl2pPr>
            <a:lvl3pPr marL="1143000" indent="-228600">
              <a:lnSpc>
                <a:spcPct val="110000"/>
              </a:lnSpc>
              <a:spcBef>
                <a:spcPct val="20000"/>
              </a:spcBef>
              <a:buFont typeface="Arial" panose="020B0604020202020204" pitchFamily="34" charset="0"/>
              <a:buChar char="•"/>
              <a:defRPr sz="1400">
                <a:solidFill>
                  <a:schemeClr val="tx1"/>
                </a:solidFill>
                <a:latin typeface="Century Gothic" panose="020B0502020202020204" pitchFamily="34" charset="0"/>
                <a:ea typeface="ＭＳ Ｐゴシック" panose="020B0600070205080204" pitchFamily="34" charset="-128"/>
              </a:defRPr>
            </a:lvl3pPr>
            <a:lvl4pPr marL="1600200" indent="-228600">
              <a:lnSpc>
                <a:spcPct val="110000"/>
              </a:lnSpc>
              <a:spcBef>
                <a:spcPct val="20000"/>
              </a:spcBef>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4pPr>
            <a:lvl5pPr marL="2057400" indent="-228600">
              <a:lnSpc>
                <a:spcPct val="110000"/>
              </a:lnSpc>
              <a:spcBef>
                <a:spcPct val="20000"/>
              </a:spcBef>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9pPr>
          </a:lstStyle>
          <a:p>
            <a:pPr defTabSz="609585" eaLnBrk="0" fontAlgn="base" hangingPunct="0">
              <a:lnSpc>
                <a:spcPct val="100000"/>
              </a:lnSpc>
              <a:spcBef>
                <a:spcPct val="0"/>
              </a:spcBef>
              <a:spcAft>
                <a:spcPct val="0"/>
              </a:spcAft>
              <a:buNone/>
              <a:defRPr/>
            </a:pPr>
            <a:r>
              <a:rPr lang="sv-SE" altLang="sv-SE" sz="4800" dirty="0" err="1">
                <a:solidFill>
                  <a:prstClr val="black"/>
                </a:solidFill>
              </a:rPr>
              <a:t>Aim</a:t>
            </a:r>
            <a:r>
              <a:rPr lang="sv-SE" altLang="sv-SE" sz="4800" dirty="0">
                <a:solidFill>
                  <a:prstClr val="black"/>
                </a:solidFill>
              </a:rPr>
              <a:t> for 2050!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ubrik 1">
            <a:extLst>
              <a:ext uri="{FF2B5EF4-FFF2-40B4-BE49-F238E27FC236}">
                <a16:creationId xmlns:a16="http://schemas.microsoft.com/office/drawing/2014/main" id="{5A0DDFD2-A7FE-4BFE-9F2B-FD8613DC6C5C}"/>
              </a:ext>
            </a:extLst>
          </p:cNvPr>
          <p:cNvSpPr>
            <a:spLocks noGrp="1"/>
          </p:cNvSpPr>
          <p:nvPr>
            <p:ph type="title"/>
          </p:nvPr>
        </p:nvSpPr>
        <p:spPr>
          <a:xfrm>
            <a:off x="478367" y="93133"/>
            <a:ext cx="10538884" cy="685800"/>
          </a:xfrm>
        </p:spPr>
        <p:txBody>
          <a:bodyPr/>
          <a:lstStyle/>
          <a:p>
            <a:endParaRPr lang="sv-SE" altLang="sv-SE">
              <a:ea typeface="ＭＳ Ｐゴシック" panose="020B0600070205080204" pitchFamily="34" charset="-128"/>
            </a:endParaRPr>
          </a:p>
        </p:txBody>
      </p:sp>
      <p:sp>
        <p:nvSpPr>
          <p:cNvPr id="62467" name="Platshållare för text 2">
            <a:extLst>
              <a:ext uri="{FF2B5EF4-FFF2-40B4-BE49-F238E27FC236}">
                <a16:creationId xmlns:a16="http://schemas.microsoft.com/office/drawing/2014/main" id="{A55098B9-CBCC-442A-8985-83D066546FB5}"/>
              </a:ext>
            </a:extLst>
          </p:cNvPr>
          <p:cNvSpPr>
            <a:spLocks noGrp="1"/>
          </p:cNvSpPr>
          <p:nvPr>
            <p:ph type="body" sz="quarter" idx="10"/>
          </p:nvPr>
        </p:nvSpPr>
        <p:spPr/>
        <p:txBody>
          <a:bodyPr/>
          <a:lstStyle/>
          <a:p>
            <a:endParaRPr lang="sv-SE" altLang="sv-SE">
              <a:ea typeface="ＭＳ Ｐゴシック" panose="020B0600070205080204" pitchFamily="34" charset="-128"/>
            </a:endParaRPr>
          </a:p>
        </p:txBody>
      </p:sp>
      <p:pic>
        <p:nvPicPr>
          <p:cNvPr id="62468" name="Bildobjekt 3">
            <a:extLst>
              <a:ext uri="{FF2B5EF4-FFF2-40B4-BE49-F238E27FC236}">
                <a16:creationId xmlns:a16="http://schemas.microsoft.com/office/drawing/2014/main" id="{42E72DCF-AFF6-45C3-A545-38008C5A2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1"/>
            <a:ext cx="12192000" cy="900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textruta 4">
            <a:extLst>
              <a:ext uri="{FF2B5EF4-FFF2-40B4-BE49-F238E27FC236}">
                <a16:creationId xmlns:a16="http://schemas.microsoft.com/office/drawing/2014/main" id="{7EA65897-45CE-4FD2-9EAA-AA5D9C61E119}"/>
              </a:ext>
            </a:extLst>
          </p:cNvPr>
          <p:cNvSpPr txBox="1">
            <a:spLocks noChangeArrowheads="1"/>
          </p:cNvSpPr>
          <p:nvPr/>
        </p:nvSpPr>
        <p:spPr bwMode="auto">
          <a:xfrm>
            <a:off x="9061451" y="1"/>
            <a:ext cx="3911600" cy="54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ct val="20000"/>
              </a:spcBef>
              <a:buFont typeface="Arial" panose="020B0604020202020204" pitchFamily="34" charset="0"/>
              <a:buChar char="•"/>
              <a:defRPr>
                <a:solidFill>
                  <a:schemeClr val="tx1"/>
                </a:solidFill>
                <a:latin typeface="Century Gothic" panose="020B0502020202020204" pitchFamily="34" charset="0"/>
                <a:ea typeface="ＭＳ Ｐゴシック" panose="020B0600070205080204" pitchFamily="34" charset="-128"/>
              </a:defRPr>
            </a:lvl1pPr>
            <a:lvl2pPr marL="742950" indent="-285750">
              <a:lnSpc>
                <a:spcPct val="110000"/>
              </a:lnSpc>
              <a:spcBef>
                <a:spcPct val="20000"/>
              </a:spcBef>
              <a:buFont typeface="Arial" panose="020B0604020202020204" pitchFamily="34" charset="0"/>
              <a:buChar char="–"/>
              <a:defRPr sz="1600">
                <a:solidFill>
                  <a:schemeClr val="tx1"/>
                </a:solidFill>
                <a:latin typeface="Century Gothic" panose="020B0502020202020204" pitchFamily="34" charset="0"/>
                <a:ea typeface="ＭＳ Ｐゴシック" panose="020B0600070205080204" pitchFamily="34" charset="-128"/>
              </a:defRPr>
            </a:lvl2pPr>
            <a:lvl3pPr marL="1143000" indent="-228600">
              <a:lnSpc>
                <a:spcPct val="110000"/>
              </a:lnSpc>
              <a:spcBef>
                <a:spcPct val="20000"/>
              </a:spcBef>
              <a:buFont typeface="Arial" panose="020B0604020202020204" pitchFamily="34" charset="0"/>
              <a:buChar char="•"/>
              <a:defRPr sz="1400">
                <a:solidFill>
                  <a:schemeClr val="tx1"/>
                </a:solidFill>
                <a:latin typeface="Century Gothic" panose="020B0502020202020204" pitchFamily="34" charset="0"/>
                <a:ea typeface="ＭＳ Ｐゴシック" panose="020B0600070205080204" pitchFamily="34" charset="-128"/>
              </a:defRPr>
            </a:lvl3pPr>
            <a:lvl4pPr marL="1600200" indent="-228600">
              <a:lnSpc>
                <a:spcPct val="110000"/>
              </a:lnSpc>
              <a:spcBef>
                <a:spcPct val="20000"/>
              </a:spcBef>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4pPr>
            <a:lvl5pPr marL="2057400" indent="-228600">
              <a:lnSpc>
                <a:spcPct val="110000"/>
              </a:lnSpc>
              <a:spcBef>
                <a:spcPct val="20000"/>
              </a:spcBef>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9pPr>
          </a:lstStyle>
          <a:p>
            <a:pPr defTabSz="609585" eaLnBrk="0" fontAlgn="base" hangingPunct="0">
              <a:lnSpc>
                <a:spcPct val="100000"/>
              </a:lnSpc>
              <a:spcBef>
                <a:spcPct val="0"/>
              </a:spcBef>
              <a:spcAft>
                <a:spcPct val="0"/>
              </a:spcAft>
              <a:buNone/>
              <a:defRPr/>
            </a:pPr>
            <a:r>
              <a:rPr lang="sv-SE" altLang="sv-SE" sz="2933" b="1" dirty="0" err="1">
                <a:solidFill>
                  <a:prstClr val="white"/>
                </a:solidFill>
              </a:rPr>
              <a:t>Our</a:t>
            </a:r>
            <a:r>
              <a:rPr lang="sv-SE" altLang="sv-SE" sz="2933" b="1" dirty="0">
                <a:solidFill>
                  <a:prstClr val="white"/>
                </a:solidFill>
              </a:rPr>
              <a:t> team</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3F60624-C8C8-4407-8973-63CA87EBB858}"/>
              </a:ext>
            </a:extLst>
          </p:cNvPr>
          <p:cNvSpPr/>
          <p:nvPr/>
        </p:nvSpPr>
        <p:spPr>
          <a:xfrm>
            <a:off x="-21167" y="-25400"/>
            <a:ext cx="12234333" cy="69278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0" fontAlgn="base" hangingPunct="0">
              <a:spcBef>
                <a:spcPct val="0"/>
              </a:spcBef>
              <a:spcAft>
                <a:spcPct val="0"/>
              </a:spcAft>
              <a:defRPr/>
            </a:pPr>
            <a:endParaRPr lang="sv-SE" sz="2400">
              <a:solidFill>
                <a:prstClr val="white"/>
              </a:solidFill>
              <a:latin typeface="Century Gothic"/>
            </a:endParaRPr>
          </a:p>
        </p:txBody>
      </p:sp>
      <p:sp>
        <p:nvSpPr>
          <p:cNvPr id="71683" name="Platshållare för text 2">
            <a:extLst>
              <a:ext uri="{FF2B5EF4-FFF2-40B4-BE49-F238E27FC236}">
                <a16:creationId xmlns:a16="http://schemas.microsoft.com/office/drawing/2014/main" id="{45914FBD-E5E4-447F-AC63-CF2D97A506FE}"/>
              </a:ext>
            </a:extLst>
          </p:cNvPr>
          <p:cNvSpPr>
            <a:spLocks noGrp="1"/>
          </p:cNvSpPr>
          <p:nvPr>
            <p:ph type="body" sz="quarter" idx="10"/>
          </p:nvPr>
        </p:nvSpPr>
        <p:spPr>
          <a:xfrm>
            <a:off x="-20218400" y="-3543300"/>
            <a:ext cx="1102783" cy="444500"/>
          </a:xfrm>
        </p:spPr>
        <p:txBody>
          <a:bodyPr/>
          <a:lstStyle/>
          <a:p>
            <a:pPr eaLnBrk="1" hangingPunct="1"/>
            <a:endParaRPr lang="sv-SE" altLang="sv-SE">
              <a:ea typeface="ＭＳ Ｐゴシック" panose="020B0600070205080204" pitchFamily="34" charset="-128"/>
            </a:endParaRPr>
          </a:p>
        </p:txBody>
      </p:sp>
      <p:pic>
        <p:nvPicPr>
          <p:cNvPr id="71684" name="Picture 2" descr="Rockström tårta high res">
            <a:extLst>
              <a:ext uri="{FF2B5EF4-FFF2-40B4-BE49-F238E27FC236}">
                <a16:creationId xmlns:a16="http://schemas.microsoft.com/office/drawing/2014/main" id="{8E8827D8-AB82-4239-83D6-30CCD67282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7300" y="874184"/>
            <a:ext cx="8195733" cy="5342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ubrik 1">
            <a:extLst>
              <a:ext uri="{FF2B5EF4-FFF2-40B4-BE49-F238E27FC236}">
                <a16:creationId xmlns:a16="http://schemas.microsoft.com/office/drawing/2014/main" id="{E7D2B076-9B2B-4FCB-B498-C8E54F984B9B}"/>
              </a:ext>
            </a:extLst>
          </p:cNvPr>
          <p:cNvSpPr txBox="1">
            <a:spLocks/>
          </p:cNvSpPr>
          <p:nvPr/>
        </p:nvSpPr>
        <p:spPr bwMode="auto">
          <a:xfrm>
            <a:off x="1" y="-25400"/>
            <a:ext cx="12596284" cy="897467"/>
          </a:xfrm>
          <a:prstGeom prst="rect">
            <a:avLst/>
          </a:prstGeom>
          <a:solidFill>
            <a:srgbClr val="0099BE">
              <a:alpha val="89000"/>
            </a:srgbClr>
          </a:solidFill>
          <a:ln w="9525" cap="flat" cmpd="sng" algn="ctr">
            <a:noFill/>
            <a:prstDash val="solid"/>
          </a:ln>
          <a:effectLst/>
          <a:extLst>
            <a:ext uri="{909E8E84-426E-40dd-AFC4-6F175D3DCCD1}"/>
            <a:ext uri="{91240B29-F687-4f45-9708-019B960494DF}"/>
            <a:ext uri="{FAA26D3D-D897-4be2-8F04-BA451C77F1D7}"/>
          </a:extLst>
        </p:spPr>
        <p:style>
          <a:lnRef idx="1">
            <a:schemeClr val="accent1"/>
          </a:lnRef>
          <a:fillRef idx="3">
            <a:schemeClr val="accent1"/>
          </a:fillRef>
          <a:effectRef idx="2">
            <a:schemeClr val="accent1"/>
          </a:effectRef>
          <a:fontRef idx="minor">
            <a:schemeClr val="lt1"/>
          </a:fontRef>
        </p:style>
        <p:txBody>
          <a:bodyPr anchor="ctr"/>
          <a:lstStyle>
            <a:lvl1pPr algn="l" defTabSz="457200" rtl="0" eaLnBrk="1" fontAlgn="base" hangingPunct="1">
              <a:spcBef>
                <a:spcPct val="0"/>
              </a:spcBef>
              <a:spcAft>
                <a:spcPct val="0"/>
              </a:spcAft>
              <a:defRPr sz="4000" b="1" kern="1200" cap="none">
                <a:solidFill>
                  <a:schemeClr val="lt1"/>
                </a:solidFill>
                <a:latin typeface="+mn-lt"/>
                <a:ea typeface="+mn-ea"/>
                <a:cs typeface="+mn-cs"/>
              </a:defRPr>
            </a:lvl1pPr>
            <a:lvl2pPr algn="l" defTabSz="457200" rtl="0" eaLnBrk="1" fontAlgn="base" hangingPunct="1">
              <a:spcBef>
                <a:spcPct val="0"/>
              </a:spcBef>
              <a:spcAft>
                <a:spcPct val="0"/>
              </a:spcAft>
              <a:defRPr sz="2400" b="1">
                <a:solidFill>
                  <a:schemeClr val="lt1"/>
                </a:solidFill>
                <a:latin typeface="+mn-lt"/>
                <a:ea typeface="+mn-ea"/>
                <a:cs typeface="+mn-cs"/>
              </a:defRPr>
            </a:lvl2pPr>
            <a:lvl3pPr algn="l" defTabSz="457200" rtl="0" eaLnBrk="1" fontAlgn="base" hangingPunct="1">
              <a:spcBef>
                <a:spcPct val="0"/>
              </a:spcBef>
              <a:spcAft>
                <a:spcPct val="0"/>
              </a:spcAft>
              <a:defRPr sz="2400" b="1">
                <a:solidFill>
                  <a:schemeClr val="lt1"/>
                </a:solidFill>
                <a:latin typeface="+mn-lt"/>
                <a:ea typeface="+mn-ea"/>
                <a:cs typeface="+mn-cs"/>
              </a:defRPr>
            </a:lvl3pPr>
            <a:lvl4pPr algn="l" defTabSz="457200" rtl="0" eaLnBrk="1" fontAlgn="base" hangingPunct="1">
              <a:spcBef>
                <a:spcPct val="0"/>
              </a:spcBef>
              <a:spcAft>
                <a:spcPct val="0"/>
              </a:spcAft>
              <a:defRPr sz="2400" b="1">
                <a:solidFill>
                  <a:schemeClr val="lt1"/>
                </a:solidFill>
                <a:latin typeface="+mn-lt"/>
                <a:ea typeface="+mn-ea"/>
                <a:cs typeface="+mn-cs"/>
              </a:defRPr>
            </a:lvl4pPr>
            <a:lvl5pPr algn="l" defTabSz="457200" rtl="0" eaLnBrk="1" fontAlgn="base" hangingPunct="1">
              <a:spcBef>
                <a:spcPct val="0"/>
              </a:spcBef>
              <a:spcAft>
                <a:spcPct val="0"/>
              </a:spcAft>
              <a:defRPr sz="2400" b="1">
                <a:solidFill>
                  <a:schemeClr val="lt1"/>
                </a:solidFill>
                <a:latin typeface="+mn-lt"/>
                <a:ea typeface="+mn-ea"/>
                <a:cs typeface="+mn-cs"/>
              </a:defRPr>
            </a:lvl5pPr>
            <a:lvl6pPr marL="457200" algn="l" defTabSz="457200" rtl="0" eaLnBrk="1" fontAlgn="base" hangingPunct="1">
              <a:spcBef>
                <a:spcPct val="0"/>
              </a:spcBef>
              <a:spcAft>
                <a:spcPct val="0"/>
              </a:spcAft>
              <a:defRPr sz="2400" b="1">
                <a:solidFill>
                  <a:schemeClr val="lt1"/>
                </a:solidFill>
                <a:latin typeface="+mn-lt"/>
                <a:ea typeface="+mn-ea"/>
                <a:cs typeface="+mn-cs"/>
              </a:defRPr>
            </a:lvl6pPr>
            <a:lvl7pPr marL="914400" algn="l" defTabSz="457200" rtl="0" eaLnBrk="1" fontAlgn="base" hangingPunct="1">
              <a:spcBef>
                <a:spcPct val="0"/>
              </a:spcBef>
              <a:spcAft>
                <a:spcPct val="0"/>
              </a:spcAft>
              <a:defRPr sz="2400" b="1">
                <a:solidFill>
                  <a:schemeClr val="lt1"/>
                </a:solidFill>
                <a:latin typeface="+mn-lt"/>
                <a:ea typeface="+mn-ea"/>
                <a:cs typeface="+mn-cs"/>
              </a:defRPr>
            </a:lvl7pPr>
            <a:lvl8pPr marL="1371600" algn="l" defTabSz="457200" rtl="0" eaLnBrk="1" fontAlgn="base" hangingPunct="1">
              <a:spcBef>
                <a:spcPct val="0"/>
              </a:spcBef>
              <a:spcAft>
                <a:spcPct val="0"/>
              </a:spcAft>
              <a:defRPr sz="2400" b="1">
                <a:solidFill>
                  <a:schemeClr val="lt1"/>
                </a:solidFill>
                <a:latin typeface="+mn-lt"/>
                <a:ea typeface="+mn-ea"/>
                <a:cs typeface="+mn-cs"/>
              </a:defRPr>
            </a:lvl8pPr>
            <a:lvl9pPr marL="1828800" algn="l" defTabSz="457200" rtl="0" eaLnBrk="1" fontAlgn="base" hangingPunct="1">
              <a:spcBef>
                <a:spcPct val="0"/>
              </a:spcBef>
              <a:spcAft>
                <a:spcPct val="0"/>
              </a:spcAft>
              <a:defRPr sz="2400" b="1">
                <a:solidFill>
                  <a:schemeClr val="lt1"/>
                </a:solidFill>
                <a:latin typeface="+mn-lt"/>
                <a:ea typeface="+mn-ea"/>
                <a:cs typeface="+mn-cs"/>
              </a:defRPr>
            </a:lvl9pPr>
          </a:lstStyle>
          <a:p>
            <a:pPr defTabSz="609585">
              <a:defRPr/>
            </a:pPr>
            <a:r>
              <a:rPr lang="sv-SE" altLang="sv-SE" sz="3733" dirty="0">
                <a:solidFill>
                  <a:prstClr val="white"/>
                </a:solidFill>
                <a:latin typeface="Century Gothic"/>
              </a:rPr>
              <a:t>Seven </a:t>
            </a:r>
            <a:r>
              <a:rPr lang="sv-SE" altLang="sv-SE" sz="3733" dirty="0" err="1">
                <a:solidFill>
                  <a:prstClr val="white"/>
                </a:solidFill>
                <a:latin typeface="Century Gothic"/>
              </a:rPr>
              <a:t>target</a:t>
            </a:r>
            <a:r>
              <a:rPr lang="sv-SE" altLang="sv-SE" sz="3733" dirty="0">
                <a:solidFill>
                  <a:prstClr val="white"/>
                </a:solidFill>
                <a:latin typeface="Century Gothic"/>
              </a:rPr>
              <a:t> areas </a:t>
            </a:r>
          </a:p>
          <a:p>
            <a:pPr defTabSz="609585">
              <a:defRPr/>
            </a:pPr>
            <a:endParaRPr lang="sv-SE" sz="267" dirty="0">
              <a:solidFill>
                <a:prstClr val="white"/>
              </a:solidFill>
              <a:latin typeface="Century Gothic"/>
            </a:endParaRPr>
          </a:p>
        </p:txBody>
      </p:sp>
      <p:sp>
        <p:nvSpPr>
          <p:cNvPr id="71686" name="textruta 11">
            <a:extLst>
              <a:ext uri="{FF2B5EF4-FFF2-40B4-BE49-F238E27FC236}">
                <a16:creationId xmlns:a16="http://schemas.microsoft.com/office/drawing/2014/main" id="{D8A433B1-CF6B-4491-A2B7-8FF6497225AB}"/>
              </a:ext>
            </a:extLst>
          </p:cNvPr>
          <p:cNvSpPr txBox="1">
            <a:spLocks noChangeArrowheads="1"/>
          </p:cNvSpPr>
          <p:nvPr/>
        </p:nvSpPr>
        <p:spPr bwMode="auto">
          <a:xfrm>
            <a:off x="6612467" y="4072468"/>
            <a:ext cx="1581151"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ct val="20000"/>
              </a:spcBef>
              <a:buFont typeface="Arial" panose="020B0604020202020204" pitchFamily="34" charset="0"/>
              <a:buChar char="•"/>
              <a:defRPr>
                <a:solidFill>
                  <a:schemeClr val="tx1"/>
                </a:solidFill>
                <a:latin typeface="Century Gothic" panose="020B0502020202020204" pitchFamily="34" charset="0"/>
                <a:ea typeface="ＭＳ Ｐゴシック" panose="020B0600070205080204" pitchFamily="34" charset="-128"/>
              </a:defRPr>
            </a:lvl1pPr>
            <a:lvl2pPr marL="742950" indent="-285750">
              <a:lnSpc>
                <a:spcPct val="110000"/>
              </a:lnSpc>
              <a:spcBef>
                <a:spcPct val="20000"/>
              </a:spcBef>
              <a:buFont typeface="Arial" panose="020B0604020202020204" pitchFamily="34" charset="0"/>
              <a:buChar char="–"/>
              <a:defRPr sz="1600">
                <a:solidFill>
                  <a:schemeClr val="tx1"/>
                </a:solidFill>
                <a:latin typeface="Century Gothic" panose="020B0502020202020204" pitchFamily="34" charset="0"/>
                <a:ea typeface="ＭＳ Ｐゴシック" panose="020B0600070205080204" pitchFamily="34" charset="-128"/>
              </a:defRPr>
            </a:lvl2pPr>
            <a:lvl3pPr marL="1143000" indent="-228600">
              <a:lnSpc>
                <a:spcPct val="110000"/>
              </a:lnSpc>
              <a:spcBef>
                <a:spcPct val="20000"/>
              </a:spcBef>
              <a:buFont typeface="Arial" panose="020B0604020202020204" pitchFamily="34" charset="0"/>
              <a:buChar char="•"/>
              <a:defRPr sz="1400">
                <a:solidFill>
                  <a:schemeClr val="tx1"/>
                </a:solidFill>
                <a:latin typeface="Century Gothic" panose="020B0502020202020204" pitchFamily="34" charset="0"/>
                <a:ea typeface="ＭＳ Ｐゴシック" panose="020B0600070205080204" pitchFamily="34" charset="-128"/>
              </a:defRPr>
            </a:lvl3pPr>
            <a:lvl4pPr marL="1600200" indent="-228600">
              <a:lnSpc>
                <a:spcPct val="110000"/>
              </a:lnSpc>
              <a:spcBef>
                <a:spcPct val="20000"/>
              </a:spcBef>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4pPr>
            <a:lvl5pPr marL="2057400" indent="-228600">
              <a:lnSpc>
                <a:spcPct val="110000"/>
              </a:lnSpc>
              <a:spcBef>
                <a:spcPct val="20000"/>
              </a:spcBef>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9pPr>
          </a:lstStyle>
          <a:p>
            <a:pPr defTabSz="609585" eaLnBrk="0" fontAlgn="base" hangingPunct="0">
              <a:lnSpc>
                <a:spcPct val="100000"/>
              </a:lnSpc>
              <a:spcBef>
                <a:spcPct val="0"/>
              </a:spcBef>
              <a:spcAft>
                <a:spcPct val="0"/>
              </a:spcAft>
              <a:buNone/>
              <a:defRPr/>
            </a:pPr>
            <a:endParaRPr lang="sv-SE" altLang="sv-SE" sz="2400">
              <a:solidFill>
                <a:prstClr val="black"/>
              </a:solidFill>
            </a:endParaRPr>
          </a:p>
        </p:txBody>
      </p:sp>
      <p:sp>
        <p:nvSpPr>
          <p:cNvPr id="71687" name="textruta 13">
            <a:extLst>
              <a:ext uri="{FF2B5EF4-FFF2-40B4-BE49-F238E27FC236}">
                <a16:creationId xmlns:a16="http://schemas.microsoft.com/office/drawing/2014/main" id="{4231C9DB-539B-4980-813C-BB4BFF0D631F}"/>
              </a:ext>
            </a:extLst>
          </p:cNvPr>
          <p:cNvSpPr txBox="1">
            <a:spLocks noChangeArrowheads="1"/>
          </p:cNvSpPr>
          <p:nvPr/>
        </p:nvSpPr>
        <p:spPr bwMode="auto">
          <a:xfrm>
            <a:off x="5918201" y="4980518"/>
            <a:ext cx="1579033"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ct val="20000"/>
              </a:spcBef>
              <a:buFont typeface="Arial" panose="020B0604020202020204" pitchFamily="34" charset="0"/>
              <a:buChar char="•"/>
              <a:defRPr>
                <a:solidFill>
                  <a:schemeClr val="tx1"/>
                </a:solidFill>
                <a:latin typeface="Century Gothic" panose="020B0502020202020204" pitchFamily="34" charset="0"/>
                <a:ea typeface="ＭＳ Ｐゴシック" panose="020B0600070205080204" pitchFamily="34" charset="-128"/>
              </a:defRPr>
            </a:lvl1pPr>
            <a:lvl2pPr marL="742950" indent="-285750">
              <a:lnSpc>
                <a:spcPct val="110000"/>
              </a:lnSpc>
              <a:spcBef>
                <a:spcPct val="20000"/>
              </a:spcBef>
              <a:buFont typeface="Arial" panose="020B0604020202020204" pitchFamily="34" charset="0"/>
              <a:buChar char="–"/>
              <a:defRPr sz="1600">
                <a:solidFill>
                  <a:schemeClr val="tx1"/>
                </a:solidFill>
                <a:latin typeface="Century Gothic" panose="020B0502020202020204" pitchFamily="34" charset="0"/>
                <a:ea typeface="ＭＳ Ｐゴシック" panose="020B0600070205080204" pitchFamily="34" charset="-128"/>
              </a:defRPr>
            </a:lvl2pPr>
            <a:lvl3pPr marL="1143000" indent="-228600">
              <a:lnSpc>
                <a:spcPct val="110000"/>
              </a:lnSpc>
              <a:spcBef>
                <a:spcPct val="20000"/>
              </a:spcBef>
              <a:buFont typeface="Arial" panose="020B0604020202020204" pitchFamily="34" charset="0"/>
              <a:buChar char="•"/>
              <a:defRPr sz="1400">
                <a:solidFill>
                  <a:schemeClr val="tx1"/>
                </a:solidFill>
                <a:latin typeface="Century Gothic" panose="020B0502020202020204" pitchFamily="34" charset="0"/>
                <a:ea typeface="ＭＳ Ｐゴシック" panose="020B0600070205080204" pitchFamily="34" charset="-128"/>
              </a:defRPr>
            </a:lvl3pPr>
            <a:lvl4pPr marL="1600200" indent="-228600">
              <a:lnSpc>
                <a:spcPct val="110000"/>
              </a:lnSpc>
              <a:spcBef>
                <a:spcPct val="20000"/>
              </a:spcBef>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4pPr>
            <a:lvl5pPr marL="2057400" indent="-228600">
              <a:lnSpc>
                <a:spcPct val="110000"/>
              </a:lnSpc>
              <a:spcBef>
                <a:spcPct val="20000"/>
              </a:spcBef>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9pPr>
          </a:lstStyle>
          <a:p>
            <a:pPr defTabSz="609585" eaLnBrk="0" fontAlgn="base" hangingPunct="0">
              <a:lnSpc>
                <a:spcPct val="100000"/>
              </a:lnSpc>
              <a:spcBef>
                <a:spcPct val="0"/>
              </a:spcBef>
              <a:spcAft>
                <a:spcPct val="0"/>
              </a:spcAft>
              <a:buNone/>
              <a:defRPr/>
            </a:pPr>
            <a:endParaRPr lang="sv-SE" altLang="sv-SE" sz="2400">
              <a:solidFill>
                <a:prstClr val="black"/>
              </a:solidFill>
            </a:endParaRPr>
          </a:p>
        </p:txBody>
      </p:sp>
      <p:sp>
        <p:nvSpPr>
          <p:cNvPr id="71688" name="textruta 14">
            <a:extLst>
              <a:ext uri="{FF2B5EF4-FFF2-40B4-BE49-F238E27FC236}">
                <a16:creationId xmlns:a16="http://schemas.microsoft.com/office/drawing/2014/main" id="{80E76BA6-7374-480C-94CC-53805D392E92}"/>
              </a:ext>
            </a:extLst>
          </p:cNvPr>
          <p:cNvSpPr txBox="1">
            <a:spLocks noChangeArrowheads="1"/>
          </p:cNvSpPr>
          <p:nvPr/>
        </p:nvSpPr>
        <p:spPr bwMode="auto">
          <a:xfrm>
            <a:off x="7742768" y="2836334"/>
            <a:ext cx="1579033"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ct val="20000"/>
              </a:spcBef>
              <a:buFont typeface="Arial" panose="020B0604020202020204" pitchFamily="34" charset="0"/>
              <a:buChar char="•"/>
              <a:defRPr>
                <a:solidFill>
                  <a:schemeClr val="tx1"/>
                </a:solidFill>
                <a:latin typeface="Century Gothic" panose="020B0502020202020204" pitchFamily="34" charset="0"/>
                <a:ea typeface="ＭＳ Ｐゴシック" panose="020B0600070205080204" pitchFamily="34" charset="-128"/>
              </a:defRPr>
            </a:lvl1pPr>
            <a:lvl2pPr marL="742950" indent="-285750">
              <a:lnSpc>
                <a:spcPct val="110000"/>
              </a:lnSpc>
              <a:spcBef>
                <a:spcPct val="20000"/>
              </a:spcBef>
              <a:buFont typeface="Arial" panose="020B0604020202020204" pitchFamily="34" charset="0"/>
              <a:buChar char="–"/>
              <a:defRPr sz="1600">
                <a:solidFill>
                  <a:schemeClr val="tx1"/>
                </a:solidFill>
                <a:latin typeface="Century Gothic" panose="020B0502020202020204" pitchFamily="34" charset="0"/>
                <a:ea typeface="ＭＳ Ｐゴシック" panose="020B0600070205080204" pitchFamily="34" charset="-128"/>
              </a:defRPr>
            </a:lvl2pPr>
            <a:lvl3pPr marL="1143000" indent="-228600">
              <a:lnSpc>
                <a:spcPct val="110000"/>
              </a:lnSpc>
              <a:spcBef>
                <a:spcPct val="20000"/>
              </a:spcBef>
              <a:buFont typeface="Arial" panose="020B0604020202020204" pitchFamily="34" charset="0"/>
              <a:buChar char="•"/>
              <a:defRPr sz="1400">
                <a:solidFill>
                  <a:schemeClr val="tx1"/>
                </a:solidFill>
                <a:latin typeface="Century Gothic" panose="020B0502020202020204" pitchFamily="34" charset="0"/>
                <a:ea typeface="ＭＳ Ｐゴシック" panose="020B0600070205080204" pitchFamily="34" charset="-128"/>
              </a:defRPr>
            </a:lvl3pPr>
            <a:lvl4pPr marL="1600200" indent="-228600">
              <a:lnSpc>
                <a:spcPct val="110000"/>
              </a:lnSpc>
              <a:spcBef>
                <a:spcPct val="20000"/>
              </a:spcBef>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4pPr>
            <a:lvl5pPr marL="2057400" indent="-228600">
              <a:lnSpc>
                <a:spcPct val="110000"/>
              </a:lnSpc>
              <a:spcBef>
                <a:spcPct val="20000"/>
              </a:spcBef>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9pPr>
          </a:lstStyle>
          <a:p>
            <a:pPr defTabSz="609585" eaLnBrk="0" fontAlgn="base" hangingPunct="0">
              <a:lnSpc>
                <a:spcPct val="100000"/>
              </a:lnSpc>
              <a:spcBef>
                <a:spcPct val="0"/>
              </a:spcBef>
              <a:spcAft>
                <a:spcPct val="0"/>
              </a:spcAft>
              <a:buNone/>
              <a:defRPr/>
            </a:pPr>
            <a:endParaRPr lang="sv-SE" altLang="sv-SE" sz="2400">
              <a:solidFill>
                <a:prstClr val="black"/>
              </a:solidFill>
            </a:endParaRPr>
          </a:p>
        </p:txBody>
      </p:sp>
      <p:sp>
        <p:nvSpPr>
          <p:cNvPr id="9" name="Rektangel 8">
            <a:extLst>
              <a:ext uri="{FF2B5EF4-FFF2-40B4-BE49-F238E27FC236}">
                <a16:creationId xmlns:a16="http://schemas.microsoft.com/office/drawing/2014/main" id="{A44D84DB-F0D2-46C9-B1D1-2C5AB33F3A67}"/>
              </a:ext>
            </a:extLst>
          </p:cNvPr>
          <p:cNvSpPr/>
          <p:nvPr/>
        </p:nvSpPr>
        <p:spPr>
          <a:xfrm>
            <a:off x="-404283" y="2072218"/>
            <a:ext cx="1030817" cy="9207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0" fontAlgn="base" hangingPunct="0">
              <a:spcBef>
                <a:spcPct val="0"/>
              </a:spcBef>
              <a:spcAft>
                <a:spcPct val="0"/>
              </a:spcAft>
              <a:defRPr/>
            </a:pPr>
            <a:endParaRPr lang="sv-SE" sz="2400">
              <a:solidFill>
                <a:prstClr val="white"/>
              </a:solidFill>
              <a:latin typeface="Century Gothic"/>
            </a:endParaRPr>
          </a:p>
        </p:txBody>
      </p:sp>
      <p:sp>
        <p:nvSpPr>
          <p:cNvPr id="17" name="Rektangel 16">
            <a:extLst>
              <a:ext uri="{FF2B5EF4-FFF2-40B4-BE49-F238E27FC236}">
                <a16:creationId xmlns:a16="http://schemas.microsoft.com/office/drawing/2014/main" id="{B210DAFD-0B6C-41AC-BD85-DADBE9A69F07}"/>
              </a:ext>
            </a:extLst>
          </p:cNvPr>
          <p:cNvSpPr/>
          <p:nvPr/>
        </p:nvSpPr>
        <p:spPr>
          <a:xfrm>
            <a:off x="8077201" y="1966384"/>
            <a:ext cx="946151" cy="9207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0" fontAlgn="base" hangingPunct="0">
              <a:spcBef>
                <a:spcPct val="0"/>
              </a:spcBef>
              <a:spcAft>
                <a:spcPct val="0"/>
              </a:spcAft>
              <a:defRPr/>
            </a:pPr>
            <a:endParaRPr lang="sv-SE" sz="2400">
              <a:solidFill>
                <a:prstClr val="white"/>
              </a:solidFill>
              <a:latin typeface="Century Gothic"/>
            </a:endParaRPr>
          </a:p>
        </p:txBody>
      </p:sp>
      <p:sp>
        <p:nvSpPr>
          <p:cNvPr id="18" name="Rektangel 17">
            <a:extLst>
              <a:ext uri="{FF2B5EF4-FFF2-40B4-BE49-F238E27FC236}">
                <a16:creationId xmlns:a16="http://schemas.microsoft.com/office/drawing/2014/main" id="{5255203D-FD00-4156-B475-3EF9388072FD}"/>
              </a:ext>
            </a:extLst>
          </p:cNvPr>
          <p:cNvSpPr/>
          <p:nvPr/>
        </p:nvSpPr>
        <p:spPr>
          <a:xfrm>
            <a:off x="-565151" y="3221568"/>
            <a:ext cx="2163235" cy="9186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0" fontAlgn="base" hangingPunct="0">
              <a:spcBef>
                <a:spcPct val="0"/>
              </a:spcBef>
              <a:spcAft>
                <a:spcPct val="0"/>
              </a:spcAft>
              <a:defRPr/>
            </a:pPr>
            <a:endParaRPr lang="sv-SE" sz="2400">
              <a:solidFill>
                <a:prstClr val="white"/>
              </a:solidFill>
              <a:latin typeface="Century Gothic"/>
            </a:endParaRPr>
          </a:p>
        </p:txBody>
      </p:sp>
      <p:sp>
        <p:nvSpPr>
          <p:cNvPr id="19" name="Rektangel 18">
            <a:extLst>
              <a:ext uri="{FF2B5EF4-FFF2-40B4-BE49-F238E27FC236}">
                <a16:creationId xmlns:a16="http://schemas.microsoft.com/office/drawing/2014/main" id="{C3FB3F8C-2C15-43A8-BA8C-30F205CAD123}"/>
              </a:ext>
            </a:extLst>
          </p:cNvPr>
          <p:cNvSpPr/>
          <p:nvPr/>
        </p:nvSpPr>
        <p:spPr>
          <a:xfrm>
            <a:off x="7008284" y="3268134"/>
            <a:ext cx="2015067" cy="9207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0" fontAlgn="base" hangingPunct="0">
              <a:spcBef>
                <a:spcPct val="0"/>
              </a:spcBef>
              <a:spcAft>
                <a:spcPct val="0"/>
              </a:spcAft>
              <a:defRPr/>
            </a:pPr>
            <a:endParaRPr lang="sv-SE" sz="2400" dirty="0">
              <a:solidFill>
                <a:prstClr val="white"/>
              </a:solidFill>
              <a:latin typeface="Century Gothic"/>
            </a:endParaRPr>
          </a:p>
        </p:txBody>
      </p:sp>
      <p:sp>
        <p:nvSpPr>
          <p:cNvPr id="20" name="Rektangel 19">
            <a:extLst>
              <a:ext uri="{FF2B5EF4-FFF2-40B4-BE49-F238E27FC236}">
                <a16:creationId xmlns:a16="http://schemas.microsoft.com/office/drawing/2014/main" id="{D4DE1F93-B167-4EA1-ACB8-45417B3346B5}"/>
              </a:ext>
            </a:extLst>
          </p:cNvPr>
          <p:cNvSpPr/>
          <p:nvPr/>
        </p:nvSpPr>
        <p:spPr>
          <a:xfrm>
            <a:off x="1221318" y="4279901"/>
            <a:ext cx="946149" cy="9207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0" fontAlgn="base" hangingPunct="0">
              <a:spcBef>
                <a:spcPct val="0"/>
              </a:spcBef>
              <a:spcAft>
                <a:spcPct val="0"/>
              </a:spcAft>
              <a:defRPr/>
            </a:pPr>
            <a:endParaRPr lang="sv-SE" sz="2400">
              <a:solidFill>
                <a:prstClr val="white"/>
              </a:solidFill>
              <a:latin typeface="Century Gothic"/>
            </a:endParaRPr>
          </a:p>
        </p:txBody>
      </p:sp>
      <p:sp>
        <p:nvSpPr>
          <p:cNvPr id="21" name="Rektangel 20">
            <a:extLst>
              <a:ext uri="{FF2B5EF4-FFF2-40B4-BE49-F238E27FC236}">
                <a16:creationId xmlns:a16="http://schemas.microsoft.com/office/drawing/2014/main" id="{246EDE1E-07DE-4FC4-8B92-E2A6B3A17B12}"/>
              </a:ext>
            </a:extLst>
          </p:cNvPr>
          <p:cNvSpPr/>
          <p:nvPr/>
        </p:nvSpPr>
        <p:spPr>
          <a:xfrm>
            <a:off x="6447367" y="4282018"/>
            <a:ext cx="946151" cy="9207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0" fontAlgn="base" hangingPunct="0">
              <a:spcBef>
                <a:spcPct val="0"/>
              </a:spcBef>
              <a:spcAft>
                <a:spcPct val="0"/>
              </a:spcAft>
              <a:defRPr/>
            </a:pPr>
            <a:endParaRPr lang="sv-SE" sz="2400">
              <a:solidFill>
                <a:prstClr val="white"/>
              </a:solidFill>
              <a:latin typeface="Century Gothic"/>
            </a:endParaRPr>
          </a:p>
        </p:txBody>
      </p:sp>
      <p:sp>
        <p:nvSpPr>
          <p:cNvPr id="22" name="Rektangel 21">
            <a:extLst>
              <a:ext uri="{FF2B5EF4-FFF2-40B4-BE49-F238E27FC236}">
                <a16:creationId xmlns:a16="http://schemas.microsoft.com/office/drawing/2014/main" id="{033C9A80-B299-4ECF-A7EC-D70C6EC7FC41}"/>
              </a:ext>
            </a:extLst>
          </p:cNvPr>
          <p:cNvSpPr/>
          <p:nvPr/>
        </p:nvSpPr>
        <p:spPr>
          <a:xfrm>
            <a:off x="5444067" y="5412318"/>
            <a:ext cx="946151" cy="4889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0" fontAlgn="base" hangingPunct="0">
              <a:spcBef>
                <a:spcPct val="0"/>
              </a:spcBef>
              <a:spcAft>
                <a:spcPct val="0"/>
              </a:spcAft>
              <a:defRPr/>
            </a:pPr>
            <a:endParaRPr lang="sv-SE" sz="2400">
              <a:solidFill>
                <a:prstClr val="white"/>
              </a:solidFill>
              <a:latin typeface="Century Gothic"/>
            </a:endParaRPr>
          </a:p>
        </p:txBody>
      </p:sp>
      <p:sp>
        <p:nvSpPr>
          <p:cNvPr id="24" name="Rektangel 23">
            <a:extLst>
              <a:ext uri="{FF2B5EF4-FFF2-40B4-BE49-F238E27FC236}">
                <a16:creationId xmlns:a16="http://schemas.microsoft.com/office/drawing/2014/main" id="{9F6C005C-D9D2-4A77-A01B-9714AD73BD42}"/>
              </a:ext>
            </a:extLst>
          </p:cNvPr>
          <p:cNvSpPr/>
          <p:nvPr/>
        </p:nvSpPr>
        <p:spPr>
          <a:xfrm>
            <a:off x="5160433" y="2127252"/>
            <a:ext cx="1905000" cy="9186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0" fontAlgn="base" hangingPunct="0">
              <a:spcBef>
                <a:spcPct val="0"/>
              </a:spcBef>
              <a:spcAft>
                <a:spcPct val="0"/>
              </a:spcAft>
              <a:defRPr/>
            </a:pPr>
            <a:endParaRPr lang="sv-SE" sz="2400">
              <a:solidFill>
                <a:prstClr val="white"/>
              </a:solidFill>
              <a:latin typeface="Century Gothic"/>
            </a:endParaRPr>
          </a:p>
        </p:txBody>
      </p:sp>
      <p:sp>
        <p:nvSpPr>
          <p:cNvPr id="25" name="Rektangel 24">
            <a:extLst>
              <a:ext uri="{FF2B5EF4-FFF2-40B4-BE49-F238E27FC236}">
                <a16:creationId xmlns:a16="http://schemas.microsoft.com/office/drawing/2014/main" id="{6578197D-95F6-4239-9420-6E891CA9D51C}"/>
              </a:ext>
            </a:extLst>
          </p:cNvPr>
          <p:cNvSpPr/>
          <p:nvPr/>
        </p:nvSpPr>
        <p:spPr>
          <a:xfrm>
            <a:off x="4866218" y="2868084"/>
            <a:ext cx="1341967" cy="491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0" fontAlgn="base" hangingPunct="0">
              <a:spcBef>
                <a:spcPct val="0"/>
              </a:spcBef>
              <a:spcAft>
                <a:spcPct val="0"/>
              </a:spcAft>
              <a:defRPr/>
            </a:pPr>
            <a:endParaRPr lang="sv-SE" sz="2400">
              <a:solidFill>
                <a:prstClr val="white"/>
              </a:solidFill>
              <a:latin typeface="Century Gothic"/>
            </a:endParaRPr>
          </a:p>
        </p:txBody>
      </p:sp>
      <p:sp>
        <p:nvSpPr>
          <p:cNvPr id="26" name="Rektangel 25">
            <a:extLst>
              <a:ext uri="{FF2B5EF4-FFF2-40B4-BE49-F238E27FC236}">
                <a16:creationId xmlns:a16="http://schemas.microsoft.com/office/drawing/2014/main" id="{C200306C-9C64-48CD-B4F4-B7F0E34CB81D}"/>
              </a:ext>
            </a:extLst>
          </p:cNvPr>
          <p:cNvSpPr/>
          <p:nvPr/>
        </p:nvSpPr>
        <p:spPr>
          <a:xfrm>
            <a:off x="4006852" y="3486152"/>
            <a:ext cx="1898649" cy="5524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0" fontAlgn="base" hangingPunct="0">
              <a:spcBef>
                <a:spcPct val="0"/>
              </a:spcBef>
              <a:spcAft>
                <a:spcPct val="0"/>
              </a:spcAft>
              <a:defRPr/>
            </a:pPr>
            <a:endParaRPr lang="sv-SE" sz="2400">
              <a:solidFill>
                <a:prstClr val="white"/>
              </a:solidFill>
              <a:latin typeface="Century Gothic"/>
            </a:endParaRPr>
          </a:p>
        </p:txBody>
      </p:sp>
      <p:sp>
        <p:nvSpPr>
          <p:cNvPr id="27" name="Rektangel 26">
            <a:extLst>
              <a:ext uri="{FF2B5EF4-FFF2-40B4-BE49-F238E27FC236}">
                <a16:creationId xmlns:a16="http://schemas.microsoft.com/office/drawing/2014/main" id="{66BA544A-445F-4E3B-99BE-C44533025E4E}"/>
              </a:ext>
            </a:extLst>
          </p:cNvPr>
          <p:cNvSpPr/>
          <p:nvPr/>
        </p:nvSpPr>
        <p:spPr>
          <a:xfrm>
            <a:off x="3477684" y="4451351"/>
            <a:ext cx="1648883" cy="5503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0" fontAlgn="base" hangingPunct="0">
              <a:spcBef>
                <a:spcPct val="0"/>
              </a:spcBef>
              <a:spcAft>
                <a:spcPct val="0"/>
              </a:spcAft>
              <a:defRPr/>
            </a:pPr>
            <a:endParaRPr lang="sv-SE" sz="2400">
              <a:solidFill>
                <a:prstClr val="white"/>
              </a:solidFill>
              <a:latin typeface="Century Gothic"/>
            </a:endParaRPr>
          </a:p>
        </p:txBody>
      </p:sp>
      <p:sp>
        <p:nvSpPr>
          <p:cNvPr id="28" name="Rektangel 27">
            <a:extLst>
              <a:ext uri="{FF2B5EF4-FFF2-40B4-BE49-F238E27FC236}">
                <a16:creationId xmlns:a16="http://schemas.microsoft.com/office/drawing/2014/main" id="{A291C1CE-E19B-440E-A139-4B9D689CCDA3}"/>
              </a:ext>
            </a:extLst>
          </p:cNvPr>
          <p:cNvSpPr/>
          <p:nvPr/>
        </p:nvSpPr>
        <p:spPr>
          <a:xfrm>
            <a:off x="3562352" y="4140200"/>
            <a:ext cx="1898649" cy="5503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0" fontAlgn="base" hangingPunct="0">
              <a:spcBef>
                <a:spcPct val="0"/>
              </a:spcBef>
              <a:spcAft>
                <a:spcPct val="0"/>
              </a:spcAft>
              <a:defRPr/>
            </a:pPr>
            <a:endParaRPr lang="sv-SE" sz="2400">
              <a:solidFill>
                <a:prstClr val="white"/>
              </a:solidFill>
              <a:latin typeface="Century Gothic"/>
            </a:endParaRPr>
          </a:p>
        </p:txBody>
      </p:sp>
      <p:sp>
        <p:nvSpPr>
          <p:cNvPr id="29" name="Rektangel 28">
            <a:extLst>
              <a:ext uri="{FF2B5EF4-FFF2-40B4-BE49-F238E27FC236}">
                <a16:creationId xmlns:a16="http://schemas.microsoft.com/office/drawing/2014/main" id="{BEC11D1A-CA62-47EB-A22F-81218E9BBF16}"/>
              </a:ext>
            </a:extLst>
          </p:cNvPr>
          <p:cNvSpPr/>
          <p:nvPr/>
        </p:nvSpPr>
        <p:spPr>
          <a:xfrm>
            <a:off x="2901952" y="4955118"/>
            <a:ext cx="1898649" cy="5524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0" fontAlgn="base" hangingPunct="0">
              <a:spcBef>
                <a:spcPct val="0"/>
              </a:spcBef>
              <a:spcAft>
                <a:spcPct val="0"/>
              </a:spcAft>
              <a:defRPr/>
            </a:pPr>
            <a:endParaRPr lang="sv-SE" sz="2400">
              <a:solidFill>
                <a:prstClr val="white"/>
              </a:solidFill>
              <a:latin typeface="Century Gothic"/>
            </a:endParaRPr>
          </a:p>
        </p:txBody>
      </p:sp>
      <p:sp>
        <p:nvSpPr>
          <p:cNvPr id="71702" name="textruta 1">
            <a:extLst>
              <a:ext uri="{FF2B5EF4-FFF2-40B4-BE49-F238E27FC236}">
                <a16:creationId xmlns:a16="http://schemas.microsoft.com/office/drawing/2014/main" id="{93A5F5F3-B880-49FD-A7C2-0DD2645C5685}"/>
              </a:ext>
            </a:extLst>
          </p:cNvPr>
          <p:cNvSpPr txBox="1">
            <a:spLocks noChangeArrowheads="1"/>
          </p:cNvSpPr>
          <p:nvPr/>
        </p:nvSpPr>
        <p:spPr bwMode="auto">
          <a:xfrm>
            <a:off x="5346700" y="1371600"/>
            <a:ext cx="6510867" cy="491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ct val="20000"/>
              </a:spcBef>
              <a:buFont typeface="Arial" panose="020B0604020202020204" pitchFamily="34" charset="0"/>
              <a:buChar char="•"/>
              <a:defRPr>
                <a:solidFill>
                  <a:schemeClr val="tx1"/>
                </a:solidFill>
                <a:latin typeface="Century Gothic" panose="020B0502020202020204" pitchFamily="34" charset="0"/>
                <a:ea typeface="ＭＳ Ｐゴシック" panose="020B0600070205080204" pitchFamily="34" charset="-128"/>
              </a:defRPr>
            </a:lvl1pPr>
            <a:lvl2pPr marL="742950" indent="-285750">
              <a:lnSpc>
                <a:spcPct val="110000"/>
              </a:lnSpc>
              <a:spcBef>
                <a:spcPct val="20000"/>
              </a:spcBef>
              <a:buFont typeface="Arial" panose="020B0604020202020204" pitchFamily="34" charset="0"/>
              <a:buChar char="–"/>
              <a:defRPr sz="1600">
                <a:solidFill>
                  <a:schemeClr val="tx1"/>
                </a:solidFill>
                <a:latin typeface="Century Gothic" panose="020B0502020202020204" pitchFamily="34" charset="0"/>
                <a:ea typeface="ＭＳ Ｐゴシック" panose="020B0600070205080204" pitchFamily="34" charset="-128"/>
              </a:defRPr>
            </a:lvl2pPr>
            <a:lvl3pPr marL="1143000" indent="-228600">
              <a:lnSpc>
                <a:spcPct val="110000"/>
              </a:lnSpc>
              <a:spcBef>
                <a:spcPct val="20000"/>
              </a:spcBef>
              <a:buFont typeface="Arial" panose="020B0604020202020204" pitchFamily="34" charset="0"/>
              <a:buChar char="•"/>
              <a:defRPr sz="1400">
                <a:solidFill>
                  <a:schemeClr val="tx1"/>
                </a:solidFill>
                <a:latin typeface="Century Gothic" panose="020B0502020202020204" pitchFamily="34" charset="0"/>
                <a:ea typeface="ＭＳ Ｐゴシック" panose="020B0600070205080204" pitchFamily="34" charset="-128"/>
              </a:defRPr>
            </a:lvl3pPr>
            <a:lvl4pPr marL="1600200" indent="-228600">
              <a:lnSpc>
                <a:spcPct val="110000"/>
              </a:lnSpc>
              <a:spcBef>
                <a:spcPct val="20000"/>
              </a:spcBef>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4pPr>
            <a:lvl5pPr marL="2057400" indent="-228600">
              <a:lnSpc>
                <a:spcPct val="110000"/>
              </a:lnSpc>
              <a:spcBef>
                <a:spcPct val="20000"/>
              </a:spcBef>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9pPr>
          </a:lstStyle>
          <a:p>
            <a:pPr defTabSz="609585" eaLnBrk="0" fontAlgn="base" hangingPunct="0">
              <a:lnSpc>
                <a:spcPct val="100000"/>
              </a:lnSpc>
              <a:spcBef>
                <a:spcPct val="0"/>
              </a:spcBef>
              <a:spcAft>
                <a:spcPct val="0"/>
              </a:spcAft>
              <a:buNone/>
              <a:defRPr/>
            </a:pPr>
            <a:r>
              <a:rPr lang="sv-SE" altLang="sv-SE" sz="1867" b="1" dirty="0" err="1">
                <a:solidFill>
                  <a:prstClr val="black"/>
                </a:solidFill>
              </a:rPr>
              <a:t>Biosphere</a:t>
            </a:r>
            <a:endParaRPr lang="sv-SE" altLang="sv-SE" sz="1867" b="1" dirty="0">
              <a:solidFill>
                <a:prstClr val="black"/>
              </a:solidFill>
            </a:endParaRPr>
          </a:p>
          <a:p>
            <a:pPr defTabSz="609585" eaLnBrk="0" fontAlgn="base" hangingPunct="0">
              <a:lnSpc>
                <a:spcPct val="100000"/>
              </a:lnSpc>
              <a:spcBef>
                <a:spcPct val="0"/>
              </a:spcBef>
              <a:spcAft>
                <a:spcPct val="0"/>
              </a:spcAft>
              <a:buNone/>
              <a:defRPr/>
            </a:pPr>
            <a:r>
              <a:rPr lang="sv-SE" altLang="sv-SE" sz="1867" dirty="0">
                <a:solidFill>
                  <a:prstClr val="black"/>
                </a:solidFill>
              </a:rPr>
              <a:t>5. Klimatpositiva Örebro.</a:t>
            </a:r>
          </a:p>
          <a:p>
            <a:pPr defTabSz="609585" eaLnBrk="0" fontAlgn="base" hangingPunct="0">
              <a:lnSpc>
                <a:spcPct val="100000"/>
              </a:lnSpc>
              <a:spcBef>
                <a:spcPct val="0"/>
              </a:spcBef>
              <a:spcAft>
                <a:spcPct val="0"/>
              </a:spcAft>
              <a:buNone/>
              <a:defRPr/>
            </a:pPr>
            <a:r>
              <a:rPr lang="sv-SE" altLang="sv-SE" sz="1867" dirty="0">
                <a:solidFill>
                  <a:prstClr val="black"/>
                </a:solidFill>
              </a:rPr>
              <a:t>6. Örebro värnar ekosystem och biologisk mångfald.</a:t>
            </a:r>
          </a:p>
          <a:p>
            <a:pPr defTabSz="609585" eaLnBrk="0" fontAlgn="base" hangingPunct="0">
              <a:lnSpc>
                <a:spcPct val="100000"/>
              </a:lnSpc>
              <a:spcBef>
                <a:spcPct val="0"/>
              </a:spcBef>
              <a:spcAft>
                <a:spcPct val="0"/>
              </a:spcAft>
              <a:buNone/>
              <a:defRPr/>
            </a:pPr>
            <a:endParaRPr lang="sv-SE" altLang="sv-SE" sz="1867" dirty="0">
              <a:solidFill>
                <a:prstClr val="black"/>
              </a:solidFill>
            </a:endParaRPr>
          </a:p>
          <a:p>
            <a:pPr defTabSz="609585" eaLnBrk="0" fontAlgn="base" hangingPunct="0">
              <a:lnSpc>
                <a:spcPct val="100000"/>
              </a:lnSpc>
              <a:spcBef>
                <a:spcPct val="0"/>
              </a:spcBef>
              <a:spcAft>
                <a:spcPct val="0"/>
              </a:spcAft>
              <a:buNone/>
              <a:defRPr/>
            </a:pPr>
            <a:endParaRPr lang="sv-SE" altLang="sv-SE" sz="800" dirty="0">
              <a:solidFill>
                <a:prstClr val="black"/>
              </a:solidFill>
            </a:endParaRPr>
          </a:p>
          <a:p>
            <a:pPr defTabSz="609585" eaLnBrk="0" fontAlgn="base" hangingPunct="0">
              <a:lnSpc>
                <a:spcPct val="100000"/>
              </a:lnSpc>
              <a:spcBef>
                <a:spcPct val="0"/>
              </a:spcBef>
              <a:spcAft>
                <a:spcPct val="0"/>
              </a:spcAft>
              <a:buNone/>
              <a:defRPr/>
            </a:pPr>
            <a:r>
              <a:rPr lang="sv-SE" altLang="sv-SE" sz="1867" b="1" dirty="0" err="1">
                <a:solidFill>
                  <a:prstClr val="black"/>
                </a:solidFill>
              </a:rPr>
              <a:t>Society</a:t>
            </a:r>
            <a:endParaRPr lang="sv-SE" altLang="sv-SE" sz="1867" b="1" dirty="0">
              <a:solidFill>
                <a:prstClr val="black"/>
              </a:solidFill>
            </a:endParaRPr>
          </a:p>
          <a:p>
            <a:pPr defTabSz="609585" eaLnBrk="0" fontAlgn="base" hangingPunct="0">
              <a:lnSpc>
                <a:spcPct val="100000"/>
              </a:lnSpc>
              <a:spcBef>
                <a:spcPct val="0"/>
              </a:spcBef>
              <a:spcAft>
                <a:spcPct val="0"/>
              </a:spcAft>
              <a:buNone/>
              <a:defRPr/>
            </a:pPr>
            <a:r>
              <a:rPr lang="sv-SE" altLang="sv-SE" sz="1867" dirty="0">
                <a:solidFill>
                  <a:prstClr val="black"/>
                </a:solidFill>
              </a:rPr>
              <a:t>1. Örebroare i sin fulla kraft</a:t>
            </a:r>
          </a:p>
          <a:p>
            <a:pPr defTabSz="609585" eaLnBrk="0" fontAlgn="base" hangingPunct="0">
              <a:lnSpc>
                <a:spcPct val="100000"/>
              </a:lnSpc>
              <a:spcBef>
                <a:spcPct val="0"/>
              </a:spcBef>
              <a:spcAft>
                <a:spcPct val="0"/>
              </a:spcAft>
              <a:buNone/>
              <a:defRPr/>
            </a:pPr>
            <a:r>
              <a:rPr lang="sv-SE" altLang="sv-SE" sz="1867" dirty="0">
                <a:solidFill>
                  <a:prstClr val="black"/>
                </a:solidFill>
              </a:rPr>
              <a:t>2. Lärande, utbildning och försörjning genom hela livet i Örebro.</a:t>
            </a:r>
          </a:p>
          <a:p>
            <a:pPr defTabSz="609585" eaLnBrk="0" fontAlgn="base" hangingPunct="0">
              <a:lnSpc>
                <a:spcPct val="100000"/>
              </a:lnSpc>
              <a:spcBef>
                <a:spcPct val="0"/>
              </a:spcBef>
              <a:spcAft>
                <a:spcPct val="0"/>
              </a:spcAft>
              <a:buNone/>
              <a:defRPr/>
            </a:pPr>
            <a:r>
              <a:rPr lang="sv-SE" altLang="sv-SE" sz="1867" dirty="0">
                <a:solidFill>
                  <a:prstClr val="black"/>
                </a:solidFill>
              </a:rPr>
              <a:t>3. Trygga liv för alla i Örebro</a:t>
            </a:r>
          </a:p>
          <a:p>
            <a:pPr defTabSz="609585" eaLnBrk="0" fontAlgn="base" hangingPunct="0">
              <a:lnSpc>
                <a:spcPct val="100000"/>
              </a:lnSpc>
              <a:spcBef>
                <a:spcPct val="0"/>
              </a:spcBef>
              <a:spcAft>
                <a:spcPct val="0"/>
              </a:spcAft>
              <a:buNone/>
              <a:defRPr/>
            </a:pPr>
            <a:r>
              <a:rPr lang="sv-SE" altLang="sv-SE" sz="1867" dirty="0">
                <a:solidFill>
                  <a:prstClr val="black"/>
                </a:solidFill>
              </a:rPr>
              <a:t>4. Örebros miljöer skapar förutsättningar för god livskvalitet.</a:t>
            </a:r>
          </a:p>
          <a:p>
            <a:pPr defTabSz="609585" eaLnBrk="0" fontAlgn="base" hangingPunct="0">
              <a:lnSpc>
                <a:spcPct val="100000"/>
              </a:lnSpc>
              <a:spcBef>
                <a:spcPct val="0"/>
              </a:spcBef>
              <a:spcAft>
                <a:spcPct val="0"/>
              </a:spcAft>
              <a:buNone/>
              <a:defRPr/>
            </a:pPr>
            <a:endParaRPr lang="sv-SE" altLang="sv-SE" sz="1867" dirty="0">
              <a:solidFill>
                <a:prstClr val="black"/>
              </a:solidFill>
            </a:endParaRPr>
          </a:p>
          <a:p>
            <a:pPr defTabSz="609585" eaLnBrk="0" fontAlgn="base" hangingPunct="0">
              <a:lnSpc>
                <a:spcPct val="100000"/>
              </a:lnSpc>
              <a:spcBef>
                <a:spcPct val="0"/>
              </a:spcBef>
              <a:spcAft>
                <a:spcPct val="0"/>
              </a:spcAft>
              <a:buNone/>
              <a:defRPr/>
            </a:pPr>
            <a:endParaRPr lang="sv-SE" altLang="sv-SE" sz="800" dirty="0">
              <a:solidFill>
                <a:prstClr val="black"/>
              </a:solidFill>
            </a:endParaRPr>
          </a:p>
          <a:p>
            <a:pPr defTabSz="609585" eaLnBrk="0" fontAlgn="base" hangingPunct="0">
              <a:lnSpc>
                <a:spcPct val="100000"/>
              </a:lnSpc>
              <a:spcBef>
                <a:spcPct val="0"/>
              </a:spcBef>
              <a:spcAft>
                <a:spcPct val="0"/>
              </a:spcAft>
              <a:buNone/>
              <a:defRPr/>
            </a:pPr>
            <a:r>
              <a:rPr lang="sv-SE" altLang="sv-SE" sz="1867" b="1" dirty="0" err="1">
                <a:solidFill>
                  <a:prstClr val="black"/>
                </a:solidFill>
              </a:rPr>
              <a:t>Economy</a:t>
            </a:r>
            <a:endParaRPr lang="sv-SE" altLang="sv-SE" sz="1867" b="1" dirty="0">
              <a:solidFill>
                <a:prstClr val="black"/>
              </a:solidFill>
            </a:endParaRPr>
          </a:p>
          <a:p>
            <a:pPr defTabSz="609585" eaLnBrk="0" fontAlgn="base" hangingPunct="0">
              <a:lnSpc>
                <a:spcPct val="100000"/>
              </a:lnSpc>
              <a:spcBef>
                <a:spcPct val="0"/>
              </a:spcBef>
              <a:spcAft>
                <a:spcPct val="0"/>
              </a:spcAft>
              <a:buNone/>
              <a:defRPr/>
            </a:pPr>
            <a:r>
              <a:rPr lang="sv-SE" altLang="sv-SE" sz="1867" dirty="0">
                <a:solidFill>
                  <a:prstClr val="black"/>
                </a:solidFill>
              </a:rPr>
              <a:t>7. Cirkulära och resurseffektiva Örebro</a:t>
            </a:r>
          </a:p>
          <a:p>
            <a:pPr defTabSz="609585" eaLnBrk="0" fontAlgn="base" hangingPunct="0">
              <a:lnSpc>
                <a:spcPct val="100000"/>
              </a:lnSpc>
              <a:spcBef>
                <a:spcPct val="0"/>
              </a:spcBef>
              <a:spcAft>
                <a:spcPct val="0"/>
              </a:spcAft>
              <a:buNone/>
              <a:defRPr/>
            </a:pPr>
            <a:endParaRPr lang="sv-SE" altLang="sv-SE" sz="1733" dirty="0">
              <a:solidFill>
                <a:prstClr val="black"/>
              </a:solidFill>
            </a:endParaRPr>
          </a:p>
          <a:p>
            <a:pPr defTabSz="609585" eaLnBrk="0" fontAlgn="base" hangingPunct="0">
              <a:lnSpc>
                <a:spcPct val="100000"/>
              </a:lnSpc>
              <a:spcBef>
                <a:spcPct val="0"/>
              </a:spcBef>
              <a:spcAft>
                <a:spcPct val="0"/>
              </a:spcAft>
              <a:buNone/>
              <a:defRPr/>
            </a:pPr>
            <a:endParaRPr lang="sv-SE" altLang="sv-SE" sz="1867" dirty="0">
              <a:solidFill>
                <a:prstClr val="black"/>
              </a:solidFill>
            </a:endParaRPr>
          </a:p>
        </p:txBody>
      </p:sp>
      <p:pic>
        <p:nvPicPr>
          <p:cNvPr id="71703" name="Bildobjekt 12">
            <a:extLst>
              <a:ext uri="{FF2B5EF4-FFF2-40B4-BE49-F238E27FC236}">
                <a16:creationId xmlns:a16="http://schemas.microsoft.com/office/drawing/2014/main" id="{2371DF06-B265-43E9-A6C0-0ED34628600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0433" y="5522385"/>
            <a:ext cx="4402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4" name="textruta 15">
            <a:extLst>
              <a:ext uri="{FF2B5EF4-FFF2-40B4-BE49-F238E27FC236}">
                <a16:creationId xmlns:a16="http://schemas.microsoft.com/office/drawing/2014/main" id="{2DE8CF87-BE28-40FC-B858-141C2D3F034D}"/>
              </a:ext>
            </a:extLst>
          </p:cNvPr>
          <p:cNvSpPr txBox="1">
            <a:spLocks noChangeArrowheads="1"/>
          </p:cNvSpPr>
          <p:nvPr/>
        </p:nvSpPr>
        <p:spPr bwMode="auto">
          <a:xfrm>
            <a:off x="-569384" y="5194300"/>
            <a:ext cx="3069168" cy="625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ct val="20000"/>
              </a:spcBef>
              <a:buFont typeface="Arial" panose="020B0604020202020204" pitchFamily="34" charset="0"/>
              <a:buChar char="•"/>
              <a:defRPr>
                <a:solidFill>
                  <a:schemeClr val="tx1"/>
                </a:solidFill>
                <a:latin typeface="Century Gothic" panose="020B0502020202020204" pitchFamily="34" charset="0"/>
                <a:ea typeface="ＭＳ Ｐゴシック" panose="020B0600070205080204" pitchFamily="34" charset="-128"/>
              </a:defRPr>
            </a:lvl1pPr>
            <a:lvl2pPr marL="742950" indent="-285750">
              <a:lnSpc>
                <a:spcPct val="110000"/>
              </a:lnSpc>
              <a:spcBef>
                <a:spcPct val="20000"/>
              </a:spcBef>
              <a:buFont typeface="Arial" panose="020B0604020202020204" pitchFamily="34" charset="0"/>
              <a:buChar char="–"/>
              <a:defRPr sz="1600">
                <a:solidFill>
                  <a:schemeClr val="tx1"/>
                </a:solidFill>
                <a:latin typeface="Century Gothic" panose="020B0502020202020204" pitchFamily="34" charset="0"/>
                <a:ea typeface="ＭＳ Ｐゴシック" panose="020B0600070205080204" pitchFamily="34" charset="-128"/>
              </a:defRPr>
            </a:lvl2pPr>
            <a:lvl3pPr marL="1143000" indent="-228600">
              <a:lnSpc>
                <a:spcPct val="110000"/>
              </a:lnSpc>
              <a:spcBef>
                <a:spcPct val="20000"/>
              </a:spcBef>
              <a:buFont typeface="Arial" panose="020B0604020202020204" pitchFamily="34" charset="0"/>
              <a:buChar char="•"/>
              <a:defRPr sz="1400">
                <a:solidFill>
                  <a:schemeClr val="tx1"/>
                </a:solidFill>
                <a:latin typeface="Century Gothic" panose="020B0502020202020204" pitchFamily="34" charset="0"/>
                <a:ea typeface="ＭＳ Ｐゴシック" panose="020B0600070205080204" pitchFamily="34" charset="-128"/>
              </a:defRPr>
            </a:lvl3pPr>
            <a:lvl4pPr marL="1600200" indent="-228600">
              <a:lnSpc>
                <a:spcPct val="110000"/>
              </a:lnSpc>
              <a:spcBef>
                <a:spcPct val="20000"/>
              </a:spcBef>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4pPr>
            <a:lvl5pPr marL="2057400" indent="-228600">
              <a:lnSpc>
                <a:spcPct val="110000"/>
              </a:lnSpc>
              <a:spcBef>
                <a:spcPct val="20000"/>
              </a:spcBef>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9pPr>
          </a:lstStyle>
          <a:p>
            <a:pPr defTabSz="609585" eaLnBrk="0" fontAlgn="base" hangingPunct="0">
              <a:lnSpc>
                <a:spcPct val="100000"/>
              </a:lnSpc>
              <a:spcBef>
                <a:spcPct val="0"/>
              </a:spcBef>
              <a:spcAft>
                <a:spcPct val="0"/>
              </a:spcAft>
              <a:buNone/>
              <a:defRPr/>
            </a:pPr>
            <a:r>
              <a:rPr lang="sv-SE" altLang="sv-SE" sz="1733">
                <a:solidFill>
                  <a:prstClr val="black"/>
                </a:solidFill>
              </a:rPr>
              <a:t>17. Genomförande och globalt partnerskap</a:t>
            </a:r>
          </a:p>
        </p:txBody>
      </p:sp>
      <p:sp>
        <p:nvSpPr>
          <p:cNvPr id="71705" name="Rektangel 1">
            <a:extLst>
              <a:ext uri="{FF2B5EF4-FFF2-40B4-BE49-F238E27FC236}">
                <a16:creationId xmlns:a16="http://schemas.microsoft.com/office/drawing/2014/main" id="{88554028-4C68-44A6-854A-EBD215E617B8}"/>
              </a:ext>
            </a:extLst>
          </p:cNvPr>
          <p:cNvSpPr>
            <a:spLocks noChangeArrowheads="1"/>
          </p:cNvSpPr>
          <p:nvPr/>
        </p:nvSpPr>
        <p:spPr bwMode="auto">
          <a:xfrm>
            <a:off x="234951" y="6358467"/>
            <a:ext cx="11722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ct val="20000"/>
              </a:spcBef>
              <a:buFont typeface="Arial" panose="020B0604020202020204" pitchFamily="34" charset="0"/>
              <a:buChar char="•"/>
              <a:defRPr>
                <a:solidFill>
                  <a:schemeClr val="tx1"/>
                </a:solidFill>
                <a:latin typeface="Century Gothic" panose="020B0502020202020204" pitchFamily="34" charset="0"/>
                <a:ea typeface="ＭＳ Ｐゴシック" panose="020B0600070205080204" pitchFamily="34" charset="-128"/>
              </a:defRPr>
            </a:lvl1pPr>
            <a:lvl2pPr marL="742950" indent="-285750">
              <a:lnSpc>
                <a:spcPct val="110000"/>
              </a:lnSpc>
              <a:spcBef>
                <a:spcPct val="20000"/>
              </a:spcBef>
              <a:buFont typeface="Arial" panose="020B0604020202020204" pitchFamily="34" charset="0"/>
              <a:buChar char="–"/>
              <a:defRPr sz="1600">
                <a:solidFill>
                  <a:schemeClr val="tx1"/>
                </a:solidFill>
                <a:latin typeface="Century Gothic" panose="020B0502020202020204" pitchFamily="34" charset="0"/>
                <a:ea typeface="ＭＳ Ｐゴシック" panose="020B0600070205080204" pitchFamily="34" charset="-128"/>
              </a:defRPr>
            </a:lvl2pPr>
            <a:lvl3pPr marL="1143000" indent="-228600">
              <a:lnSpc>
                <a:spcPct val="110000"/>
              </a:lnSpc>
              <a:spcBef>
                <a:spcPct val="20000"/>
              </a:spcBef>
              <a:buFont typeface="Arial" panose="020B0604020202020204" pitchFamily="34" charset="0"/>
              <a:buChar char="•"/>
              <a:defRPr sz="1400">
                <a:solidFill>
                  <a:schemeClr val="tx1"/>
                </a:solidFill>
                <a:latin typeface="Century Gothic" panose="020B0502020202020204" pitchFamily="34" charset="0"/>
                <a:ea typeface="ＭＳ Ｐゴシック" panose="020B0600070205080204" pitchFamily="34" charset="-128"/>
              </a:defRPr>
            </a:lvl3pPr>
            <a:lvl4pPr marL="1600200" indent="-228600">
              <a:lnSpc>
                <a:spcPct val="110000"/>
              </a:lnSpc>
              <a:spcBef>
                <a:spcPct val="20000"/>
              </a:spcBef>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4pPr>
            <a:lvl5pPr marL="2057400" indent="-228600">
              <a:lnSpc>
                <a:spcPct val="110000"/>
              </a:lnSpc>
              <a:spcBef>
                <a:spcPct val="20000"/>
              </a:spcBef>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9pPr>
          </a:lstStyle>
          <a:p>
            <a:pPr defTabSz="609585" eaLnBrk="0" fontAlgn="base" hangingPunct="0">
              <a:lnSpc>
                <a:spcPct val="100000"/>
              </a:lnSpc>
              <a:spcBef>
                <a:spcPct val="0"/>
              </a:spcBef>
              <a:spcAft>
                <a:spcPct val="0"/>
              </a:spcAft>
              <a:buNone/>
              <a:defRPr/>
            </a:pPr>
            <a:r>
              <a:rPr lang="sv-SE" altLang="sv-SE" sz="2400">
                <a:solidFill>
                  <a:srgbClr val="0099BE"/>
                </a:solidFill>
              </a:rPr>
              <a:t>Modellen utvecklad av Rockström and Sukhdev (2016) samt Bjordam (2017).</a:t>
            </a:r>
          </a:p>
        </p:txBody>
      </p:sp>
      <p:sp>
        <p:nvSpPr>
          <p:cNvPr id="3" name="Rektangel 2">
            <a:extLst>
              <a:ext uri="{FF2B5EF4-FFF2-40B4-BE49-F238E27FC236}">
                <a16:creationId xmlns:a16="http://schemas.microsoft.com/office/drawing/2014/main" id="{FBE9B758-6514-465F-84A8-F81582205178}"/>
              </a:ext>
            </a:extLst>
          </p:cNvPr>
          <p:cNvSpPr/>
          <p:nvPr/>
        </p:nvSpPr>
        <p:spPr>
          <a:xfrm>
            <a:off x="-1007533" y="5039785"/>
            <a:ext cx="3553884" cy="1104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0" fontAlgn="base" hangingPunct="0">
              <a:spcBef>
                <a:spcPct val="0"/>
              </a:spcBef>
              <a:spcAft>
                <a:spcPct val="0"/>
              </a:spcAft>
              <a:defRPr/>
            </a:pPr>
            <a:endParaRPr lang="sv-SE" sz="2400">
              <a:solidFill>
                <a:prstClr val="white"/>
              </a:solidFill>
              <a:latin typeface="Century Gothic"/>
            </a:endParaRPr>
          </a:p>
        </p:txBody>
      </p:sp>
      <p:sp>
        <p:nvSpPr>
          <p:cNvPr id="5" name="Rektangel 4">
            <a:extLst>
              <a:ext uri="{FF2B5EF4-FFF2-40B4-BE49-F238E27FC236}">
                <a16:creationId xmlns:a16="http://schemas.microsoft.com/office/drawing/2014/main" id="{1C3D45A1-0A2D-4E6F-BA5F-9EF1F66CFFC5}"/>
              </a:ext>
            </a:extLst>
          </p:cNvPr>
          <p:cNvSpPr/>
          <p:nvPr/>
        </p:nvSpPr>
        <p:spPr>
          <a:xfrm>
            <a:off x="2413000" y="5482168"/>
            <a:ext cx="874184" cy="8678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0" fontAlgn="base" hangingPunct="0">
              <a:spcBef>
                <a:spcPct val="0"/>
              </a:spcBef>
              <a:spcAft>
                <a:spcPct val="0"/>
              </a:spcAft>
              <a:defRPr/>
            </a:pPr>
            <a:endParaRPr lang="sv-SE" sz="2400">
              <a:solidFill>
                <a:prstClr val="white"/>
              </a:solidFill>
              <a:latin typeface="Century Gothic"/>
            </a:endParaRPr>
          </a:p>
        </p:txBody>
      </p:sp>
      <p:pic>
        <p:nvPicPr>
          <p:cNvPr id="71708" name="Bildobjekt 1">
            <a:extLst>
              <a:ext uri="{FF2B5EF4-FFF2-40B4-BE49-F238E27FC236}">
                <a16:creationId xmlns:a16="http://schemas.microsoft.com/office/drawing/2014/main" id="{FFA43A32-2DC8-40BE-B67A-353EE2F904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3585" y="1363133"/>
            <a:ext cx="783167" cy="361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29A9524-7616-44AA-B4FD-BA4B0A5CA634}"/>
              </a:ext>
            </a:extLst>
          </p:cNvPr>
          <p:cNvSpPr/>
          <p:nvPr/>
        </p:nvSpPr>
        <p:spPr>
          <a:xfrm>
            <a:off x="-29633" y="-137584"/>
            <a:ext cx="12283017" cy="17970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0" fontAlgn="base" hangingPunct="0">
              <a:spcBef>
                <a:spcPct val="0"/>
              </a:spcBef>
              <a:spcAft>
                <a:spcPct val="0"/>
              </a:spcAft>
              <a:defRPr/>
            </a:pPr>
            <a:endParaRPr lang="sv-SE" sz="2400">
              <a:solidFill>
                <a:prstClr val="white"/>
              </a:solidFill>
              <a:latin typeface="Century Gothic"/>
            </a:endParaRPr>
          </a:p>
        </p:txBody>
      </p:sp>
      <p:sp>
        <p:nvSpPr>
          <p:cNvPr id="2" name="Rektangel 1">
            <a:extLst>
              <a:ext uri="{FF2B5EF4-FFF2-40B4-BE49-F238E27FC236}">
                <a16:creationId xmlns:a16="http://schemas.microsoft.com/office/drawing/2014/main" id="{967EF6ED-EE8D-4A60-803E-101B069E84B7}"/>
              </a:ext>
            </a:extLst>
          </p:cNvPr>
          <p:cNvSpPr/>
          <p:nvPr/>
        </p:nvSpPr>
        <p:spPr>
          <a:xfrm>
            <a:off x="-91017" y="-57151"/>
            <a:ext cx="7211484" cy="64981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0" fontAlgn="base" hangingPunct="0">
              <a:spcBef>
                <a:spcPct val="0"/>
              </a:spcBef>
              <a:spcAft>
                <a:spcPct val="0"/>
              </a:spcAft>
              <a:defRPr/>
            </a:pPr>
            <a:endParaRPr lang="sv-SE" sz="2400">
              <a:solidFill>
                <a:prstClr val="white"/>
              </a:solidFill>
              <a:latin typeface="Century Gothic"/>
            </a:endParaRPr>
          </a:p>
        </p:txBody>
      </p:sp>
      <p:pic>
        <p:nvPicPr>
          <p:cNvPr id="19460" name="Bildobjekt 6">
            <a:extLst>
              <a:ext uri="{FF2B5EF4-FFF2-40B4-BE49-F238E27FC236}">
                <a16:creationId xmlns:a16="http://schemas.microsoft.com/office/drawing/2014/main" id="{214A6BFD-5CFD-4B01-A16B-7414349EAF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2084" y="1253068"/>
            <a:ext cx="5128683" cy="510963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9461" name="Rubrik 2">
            <a:extLst>
              <a:ext uri="{FF2B5EF4-FFF2-40B4-BE49-F238E27FC236}">
                <a16:creationId xmlns:a16="http://schemas.microsoft.com/office/drawing/2014/main" id="{2C035876-64A2-45DC-A253-5228586A63F7}"/>
              </a:ext>
            </a:extLst>
          </p:cNvPr>
          <p:cNvSpPr txBox="1">
            <a:spLocks/>
          </p:cNvSpPr>
          <p:nvPr/>
        </p:nvSpPr>
        <p:spPr bwMode="auto">
          <a:xfrm>
            <a:off x="-91018" y="-137584"/>
            <a:ext cx="12515851" cy="2829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10000"/>
              </a:lnSpc>
              <a:spcBef>
                <a:spcPct val="20000"/>
              </a:spcBef>
              <a:buFont typeface="Arial" panose="020B0604020202020204" pitchFamily="34" charset="0"/>
              <a:buChar char="•"/>
              <a:defRPr>
                <a:solidFill>
                  <a:schemeClr val="tx1"/>
                </a:solidFill>
                <a:latin typeface="Century Gothic" panose="020B0502020202020204" pitchFamily="34" charset="0"/>
                <a:ea typeface="ＭＳ Ｐゴシック" panose="020B0600070205080204" pitchFamily="34" charset="-128"/>
              </a:defRPr>
            </a:lvl1pPr>
            <a:lvl2pPr marL="742950" indent="-285750">
              <a:lnSpc>
                <a:spcPct val="110000"/>
              </a:lnSpc>
              <a:spcBef>
                <a:spcPct val="20000"/>
              </a:spcBef>
              <a:buFont typeface="Arial" panose="020B0604020202020204" pitchFamily="34" charset="0"/>
              <a:buChar char="–"/>
              <a:defRPr sz="1600">
                <a:solidFill>
                  <a:schemeClr val="tx1"/>
                </a:solidFill>
                <a:latin typeface="Century Gothic" panose="020B0502020202020204" pitchFamily="34" charset="0"/>
                <a:ea typeface="ＭＳ Ｐゴシック" panose="020B0600070205080204" pitchFamily="34" charset="-128"/>
              </a:defRPr>
            </a:lvl2pPr>
            <a:lvl3pPr marL="1143000" indent="-228600">
              <a:lnSpc>
                <a:spcPct val="110000"/>
              </a:lnSpc>
              <a:spcBef>
                <a:spcPct val="20000"/>
              </a:spcBef>
              <a:buFont typeface="Arial" panose="020B0604020202020204" pitchFamily="34" charset="0"/>
              <a:buChar char="•"/>
              <a:defRPr sz="1400">
                <a:solidFill>
                  <a:schemeClr val="tx1"/>
                </a:solidFill>
                <a:latin typeface="Century Gothic" panose="020B0502020202020204" pitchFamily="34" charset="0"/>
                <a:ea typeface="ＭＳ Ｐゴシック" panose="020B0600070205080204" pitchFamily="34" charset="-128"/>
              </a:defRPr>
            </a:lvl3pPr>
            <a:lvl4pPr marL="1600200" indent="-228600">
              <a:lnSpc>
                <a:spcPct val="110000"/>
              </a:lnSpc>
              <a:spcBef>
                <a:spcPct val="20000"/>
              </a:spcBef>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4pPr>
            <a:lvl5pPr marL="2057400" indent="-228600">
              <a:lnSpc>
                <a:spcPct val="110000"/>
              </a:lnSpc>
              <a:spcBef>
                <a:spcPct val="20000"/>
              </a:spcBef>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9pPr>
          </a:lstStyle>
          <a:p>
            <a:pPr defTabSz="609585" fontAlgn="base">
              <a:lnSpc>
                <a:spcPct val="100000"/>
              </a:lnSpc>
              <a:spcBef>
                <a:spcPct val="0"/>
              </a:spcBef>
              <a:spcAft>
                <a:spcPct val="0"/>
              </a:spcAft>
              <a:buNone/>
              <a:defRPr/>
            </a:pPr>
            <a:r>
              <a:rPr lang="sv-SE" altLang="sv-SE" sz="4800" b="1" dirty="0" err="1">
                <a:solidFill>
                  <a:srgbClr val="0099BE"/>
                </a:solidFill>
              </a:rPr>
              <a:t>Sustainability</a:t>
            </a:r>
            <a:r>
              <a:rPr lang="sv-SE" altLang="sv-SE" sz="4800" b="1" dirty="0">
                <a:solidFill>
                  <a:srgbClr val="0099BE"/>
                </a:solidFill>
              </a:rPr>
              <a:t> </a:t>
            </a:r>
            <a:r>
              <a:rPr lang="sv-SE" altLang="sv-SE" sz="4800" b="1" dirty="0" err="1">
                <a:solidFill>
                  <a:srgbClr val="0099BE"/>
                </a:solidFill>
              </a:rPr>
              <a:t>development</a:t>
            </a:r>
            <a:r>
              <a:rPr lang="sv-SE" altLang="sv-SE" sz="4800" b="1" dirty="0">
                <a:solidFill>
                  <a:srgbClr val="0099BE"/>
                </a:solidFill>
              </a:rPr>
              <a:t> </a:t>
            </a:r>
            <a:r>
              <a:rPr lang="sv-SE" altLang="sv-SE" sz="4800" b="1" dirty="0" err="1">
                <a:solidFill>
                  <a:srgbClr val="0099BE"/>
                </a:solidFill>
              </a:rPr>
              <a:t>programme</a:t>
            </a:r>
            <a:r>
              <a:rPr lang="sv-SE" altLang="sv-SE" sz="4800" b="1" dirty="0">
                <a:solidFill>
                  <a:srgbClr val="0099BE"/>
                </a:solidFill>
              </a:rPr>
              <a:t>                            						         			   </a:t>
            </a:r>
            <a:r>
              <a:rPr lang="sv-SE" altLang="sv-SE" sz="3200" b="1" i="1" dirty="0" err="1">
                <a:solidFill>
                  <a:srgbClr val="0099BE"/>
                </a:solidFill>
              </a:rPr>
              <a:t>Proposal</a:t>
            </a:r>
            <a:r>
              <a:rPr lang="sv-SE" altLang="sv-SE" sz="3200" b="1" i="1" dirty="0">
                <a:solidFill>
                  <a:srgbClr val="0099BE"/>
                </a:solidFill>
              </a:rPr>
              <a:t>:</a:t>
            </a:r>
          </a:p>
          <a:p>
            <a:pPr defTabSz="609585" fontAlgn="base">
              <a:lnSpc>
                <a:spcPct val="100000"/>
              </a:lnSpc>
              <a:spcBef>
                <a:spcPct val="0"/>
              </a:spcBef>
              <a:spcAft>
                <a:spcPct val="0"/>
              </a:spcAft>
              <a:buNone/>
              <a:defRPr/>
            </a:pPr>
            <a:r>
              <a:rPr lang="sv-SE" altLang="sv-SE" sz="3200" b="1" i="1" dirty="0">
                <a:solidFill>
                  <a:srgbClr val="0099BE"/>
                </a:solidFill>
              </a:rPr>
              <a:t>											    submission för </a:t>
            </a:r>
            <a:r>
              <a:rPr lang="sv-SE" altLang="sv-SE" sz="3200" b="1" i="1" dirty="0" err="1">
                <a:solidFill>
                  <a:srgbClr val="0099BE"/>
                </a:solidFill>
              </a:rPr>
              <a:t>comment</a:t>
            </a:r>
            <a:endParaRPr lang="sv-SE" altLang="sv-SE" sz="2667" b="1" dirty="0">
              <a:solidFill>
                <a:srgbClr val="0099BE"/>
              </a:solidFill>
            </a:endParaRPr>
          </a:p>
        </p:txBody>
      </p:sp>
      <p:sp>
        <p:nvSpPr>
          <p:cNvPr id="19462" name="Rubrik 2">
            <a:extLst>
              <a:ext uri="{FF2B5EF4-FFF2-40B4-BE49-F238E27FC236}">
                <a16:creationId xmlns:a16="http://schemas.microsoft.com/office/drawing/2014/main" id="{A9B047E7-06D6-459D-9821-46FDAE1247E6}"/>
              </a:ext>
            </a:extLst>
          </p:cNvPr>
          <p:cNvSpPr txBox="1">
            <a:spLocks/>
          </p:cNvSpPr>
          <p:nvPr/>
        </p:nvSpPr>
        <p:spPr bwMode="auto">
          <a:xfrm>
            <a:off x="7154333" y="1502834"/>
            <a:ext cx="5037667" cy="4643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10000"/>
              </a:lnSpc>
              <a:spcBef>
                <a:spcPct val="20000"/>
              </a:spcBef>
              <a:buFont typeface="Arial" panose="020B0604020202020204" pitchFamily="34" charset="0"/>
              <a:buChar char="•"/>
              <a:defRPr>
                <a:solidFill>
                  <a:schemeClr val="tx1"/>
                </a:solidFill>
                <a:latin typeface="Century Gothic" panose="020B0502020202020204" pitchFamily="34" charset="0"/>
                <a:ea typeface="ＭＳ Ｐゴシック" panose="020B0600070205080204" pitchFamily="34" charset="-128"/>
              </a:defRPr>
            </a:lvl1pPr>
            <a:lvl2pPr marL="742950" indent="-285750">
              <a:lnSpc>
                <a:spcPct val="110000"/>
              </a:lnSpc>
              <a:spcBef>
                <a:spcPct val="20000"/>
              </a:spcBef>
              <a:buFont typeface="Arial" panose="020B0604020202020204" pitchFamily="34" charset="0"/>
              <a:buChar char="–"/>
              <a:defRPr sz="1600">
                <a:solidFill>
                  <a:schemeClr val="tx1"/>
                </a:solidFill>
                <a:latin typeface="Century Gothic" panose="020B0502020202020204" pitchFamily="34" charset="0"/>
                <a:ea typeface="ＭＳ Ｐゴシック" panose="020B0600070205080204" pitchFamily="34" charset="-128"/>
              </a:defRPr>
            </a:lvl2pPr>
            <a:lvl3pPr marL="1143000" indent="-228600">
              <a:lnSpc>
                <a:spcPct val="110000"/>
              </a:lnSpc>
              <a:spcBef>
                <a:spcPct val="20000"/>
              </a:spcBef>
              <a:buFont typeface="Arial" panose="020B0604020202020204" pitchFamily="34" charset="0"/>
              <a:buChar char="•"/>
              <a:defRPr sz="1400">
                <a:solidFill>
                  <a:schemeClr val="tx1"/>
                </a:solidFill>
                <a:latin typeface="Century Gothic" panose="020B0502020202020204" pitchFamily="34" charset="0"/>
                <a:ea typeface="ＭＳ Ｐゴシック" panose="020B0600070205080204" pitchFamily="34" charset="-128"/>
              </a:defRPr>
            </a:lvl3pPr>
            <a:lvl4pPr marL="1600200" indent="-228600">
              <a:lnSpc>
                <a:spcPct val="110000"/>
              </a:lnSpc>
              <a:spcBef>
                <a:spcPct val="20000"/>
              </a:spcBef>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4pPr>
            <a:lvl5pPr marL="2057400" indent="-228600">
              <a:lnSpc>
                <a:spcPct val="110000"/>
              </a:lnSpc>
              <a:spcBef>
                <a:spcPct val="20000"/>
              </a:spcBef>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9pPr>
          </a:lstStyle>
          <a:p>
            <a:pPr defTabSz="609585" fontAlgn="base">
              <a:lnSpc>
                <a:spcPct val="100000"/>
              </a:lnSpc>
              <a:spcBef>
                <a:spcPct val="0"/>
              </a:spcBef>
              <a:spcAft>
                <a:spcPct val="0"/>
              </a:spcAft>
              <a:buNone/>
              <a:defRPr/>
            </a:pPr>
            <a:endParaRPr lang="sv-SE" altLang="sv-SE" sz="1600" b="1" dirty="0">
              <a:solidFill>
                <a:srgbClr val="0099BE"/>
              </a:solidFill>
            </a:endParaRPr>
          </a:p>
          <a:p>
            <a:pPr defTabSz="609585" fontAlgn="base">
              <a:lnSpc>
                <a:spcPct val="100000"/>
              </a:lnSpc>
              <a:spcBef>
                <a:spcPct val="0"/>
              </a:spcBef>
              <a:spcAft>
                <a:spcPct val="0"/>
              </a:spcAft>
              <a:buNone/>
              <a:defRPr/>
            </a:pPr>
            <a:endParaRPr lang="sv-SE" altLang="sv-SE" sz="2667" b="1" dirty="0">
              <a:solidFill>
                <a:srgbClr val="0099BE"/>
              </a:solidFill>
            </a:endParaRPr>
          </a:p>
          <a:p>
            <a:pPr defTabSz="609585" fontAlgn="base">
              <a:lnSpc>
                <a:spcPct val="100000"/>
              </a:lnSpc>
              <a:spcBef>
                <a:spcPct val="0"/>
              </a:spcBef>
              <a:spcAft>
                <a:spcPct val="0"/>
              </a:spcAft>
              <a:buNone/>
              <a:defRPr/>
            </a:pPr>
            <a:endParaRPr lang="sv-SE" altLang="sv-SE" sz="2667" b="1" dirty="0">
              <a:solidFill>
                <a:srgbClr val="0099BE"/>
              </a:solidFill>
            </a:endParaRPr>
          </a:p>
          <a:p>
            <a:pPr defTabSz="609585" fontAlgn="base">
              <a:lnSpc>
                <a:spcPct val="100000"/>
              </a:lnSpc>
              <a:spcBef>
                <a:spcPct val="0"/>
              </a:spcBef>
              <a:spcAft>
                <a:spcPct val="0"/>
              </a:spcAft>
              <a:buNone/>
              <a:defRPr/>
            </a:pPr>
            <a:endParaRPr lang="sv-SE" altLang="sv-SE" sz="2667" b="1" dirty="0">
              <a:solidFill>
                <a:srgbClr val="0099BE"/>
              </a:solidFill>
            </a:endParaRPr>
          </a:p>
        </p:txBody>
      </p:sp>
      <p:pic>
        <p:nvPicPr>
          <p:cNvPr id="19463" name="Bildobjekt 5">
            <a:extLst>
              <a:ext uri="{FF2B5EF4-FFF2-40B4-BE49-F238E27FC236}">
                <a16:creationId xmlns:a16="http://schemas.microsoft.com/office/drawing/2014/main" id="{46AE4E92-BA2B-456D-A84C-93B10C99D5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1851" y="2220384"/>
            <a:ext cx="2241549"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Rektangel 7">
            <a:extLst>
              <a:ext uri="{FF2B5EF4-FFF2-40B4-BE49-F238E27FC236}">
                <a16:creationId xmlns:a16="http://schemas.microsoft.com/office/drawing/2014/main" id="{207504A1-1E38-404A-88D3-B48BCADE0C30}"/>
              </a:ext>
            </a:extLst>
          </p:cNvPr>
          <p:cNvSpPr>
            <a:spLocks noChangeArrowheads="1"/>
          </p:cNvSpPr>
          <p:nvPr/>
        </p:nvSpPr>
        <p:spPr bwMode="auto">
          <a:xfrm>
            <a:off x="1966385" y="6316133"/>
            <a:ext cx="9495367" cy="54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ct val="20000"/>
              </a:spcBef>
              <a:buFont typeface="Arial" panose="020B0604020202020204" pitchFamily="34" charset="0"/>
              <a:buChar char="•"/>
              <a:defRPr>
                <a:solidFill>
                  <a:schemeClr val="tx1"/>
                </a:solidFill>
                <a:latin typeface="Century Gothic" panose="020B0502020202020204" pitchFamily="34" charset="0"/>
                <a:ea typeface="ＭＳ Ｐゴシック" panose="020B0600070205080204" pitchFamily="34" charset="-128"/>
              </a:defRPr>
            </a:lvl1pPr>
            <a:lvl2pPr marL="742950" indent="-285750">
              <a:lnSpc>
                <a:spcPct val="110000"/>
              </a:lnSpc>
              <a:spcBef>
                <a:spcPct val="20000"/>
              </a:spcBef>
              <a:buFont typeface="Arial" panose="020B0604020202020204" pitchFamily="34" charset="0"/>
              <a:buChar char="–"/>
              <a:defRPr sz="1600">
                <a:solidFill>
                  <a:schemeClr val="tx1"/>
                </a:solidFill>
                <a:latin typeface="Century Gothic" panose="020B0502020202020204" pitchFamily="34" charset="0"/>
                <a:ea typeface="ＭＳ Ｐゴシック" panose="020B0600070205080204" pitchFamily="34" charset="-128"/>
              </a:defRPr>
            </a:lvl2pPr>
            <a:lvl3pPr marL="1143000" indent="-228600">
              <a:lnSpc>
                <a:spcPct val="110000"/>
              </a:lnSpc>
              <a:spcBef>
                <a:spcPct val="20000"/>
              </a:spcBef>
              <a:buFont typeface="Arial" panose="020B0604020202020204" pitchFamily="34" charset="0"/>
              <a:buChar char="•"/>
              <a:defRPr sz="1400">
                <a:solidFill>
                  <a:schemeClr val="tx1"/>
                </a:solidFill>
                <a:latin typeface="Century Gothic" panose="020B0502020202020204" pitchFamily="34" charset="0"/>
                <a:ea typeface="ＭＳ Ｐゴシック" panose="020B0600070205080204" pitchFamily="34" charset="-128"/>
              </a:defRPr>
            </a:lvl3pPr>
            <a:lvl4pPr marL="1600200" indent="-228600">
              <a:lnSpc>
                <a:spcPct val="110000"/>
              </a:lnSpc>
              <a:spcBef>
                <a:spcPct val="20000"/>
              </a:spcBef>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4pPr>
            <a:lvl5pPr marL="2057400" indent="-228600">
              <a:lnSpc>
                <a:spcPct val="110000"/>
              </a:lnSpc>
              <a:spcBef>
                <a:spcPct val="20000"/>
              </a:spcBef>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9pPr>
          </a:lstStyle>
          <a:p>
            <a:pPr defTabSz="609585" eaLnBrk="0" fontAlgn="base" hangingPunct="0">
              <a:lnSpc>
                <a:spcPct val="100000"/>
              </a:lnSpc>
              <a:spcBef>
                <a:spcPct val="0"/>
              </a:spcBef>
              <a:spcAft>
                <a:spcPct val="0"/>
              </a:spcAft>
              <a:buNone/>
              <a:defRPr/>
            </a:pPr>
            <a:r>
              <a:rPr lang="sv-SE" altLang="sv-SE" sz="2933" b="1">
                <a:solidFill>
                  <a:prstClr val="white"/>
                </a:solidFill>
              </a:rPr>
              <a:t>www.orebro.se/hallbarhetsprogram-tycktill</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92BD4E6F-24E7-4FF8-BBB7-141288A71F20}"/>
              </a:ext>
            </a:extLst>
          </p:cNvPr>
          <p:cNvSpPr/>
          <p:nvPr/>
        </p:nvSpPr>
        <p:spPr>
          <a:xfrm>
            <a:off x="-10584" y="0"/>
            <a:ext cx="12202584"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0" fontAlgn="base" hangingPunct="0">
              <a:spcBef>
                <a:spcPct val="0"/>
              </a:spcBef>
              <a:spcAft>
                <a:spcPct val="0"/>
              </a:spcAft>
              <a:defRPr/>
            </a:pPr>
            <a:endParaRPr lang="sv-SE" sz="2400">
              <a:solidFill>
                <a:prstClr val="white"/>
              </a:solidFill>
              <a:latin typeface="Century Gothic"/>
            </a:endParaRPr>
          </a:p>
        </p:txBody>
      </p:sp>
      <p:sp>
        <p:nvSpPr>
          <p:cNvPr id="7" name="Rektangel 6">
            <a:extLst>
              <a:ext uri="{FF2B5EF4-FFF2-40B4-BE49-F238E27FC236}">
                <a16:creationId xmlns:a16="http://schemas.microsoft.com/office/drawing/2014/main" id="{AF8513E9-C6DF-4036-BFD9-FFE31D40F622}"/>
              </a:ext>
            </a:extLst>
          </p:cNvPr>
          <p:cNvSpPr/>
          <p:nvPr/>
        </p:nvSpPr>
        <p:spPr>
          <a:xfrm>
            <a:off x="0" y="1"/>
            <a:ext cx="5005917" cy="70590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0" fontAlgn="base" hangingPunct="0">
              <a:spcBef>
                <a:spcPct val="0"/>
              </a:spcBef>
              <a:spcAft>
                <a:spcPct val="0"/>
              </a:spcAft>
              <a:defRPr/>
            </a:pPr>
            <a:endParaRPr lang="sv-SE" sz="2400">
              <a:solidFill>
                <a:prstClr val="white"/>
              </a:solidFill>
              <a:latin typeface="Century Gothic"/>
            </a:endParaRPr>
          </a:p>
        </p:txBody>
      </p:sp>
      <p:sp>
        <p:nvSpPr>
          <p:cNvPr id="25604" name="Rubrik 1">
            <a:extLst>
              <a:ext uri="{FF2B5EF4-FFF2-40B4-BE49-F238E27FC236}">
                <a16:creationId xmlns:a16="http://schemas.microsoft.com/office/drawing/2014/main" id="{89FEB55E-C6E9-4314-98F6-2446A78D6900}"/>
              </a:ext>
            </a:extLst>
          </p:cNvPr>
          <p:cNvSpPr>
            <a:spLocks noGrp="1"/>
          </p:cNvSpPr>
          <p:nvPr>
            <p:ph type="title"/>
          </p:nvPr>
        </p:nvSpPr>
        <p:spPr>
          <a:xfrm>
            <a:off x="963084" y="2154767"/>
            <a:ext cx="9601200" cy="1363133"/>
          </a:xfrm>
        </p:spPr>
        <p:txBody>
          <a:bodyPr/>
          <a:lstStyle/>
          <a:p>
            <a:r>
              <a:rPr lang="sv-SE" altLang="sv-SE">
                <a:ea typeface="ＭＳ Ｐゴシック" panose="020B0600070205080204" pitchFamily="34" charset="-128"/>
              </a:rPr>
              <a:t>Budget</a:t>
            </a:r>
          </a:p>
        </p:txBody>
      </p:sp>
      <p:pic>
        <p:nvPicPr>
          <p:cNvPr id="25605" name="Bildobjekt 4">
            <a:extLst>
              <a:ext uri="{FF2B5EF4-FFF2-40B4-BE49-F238E27FC236}">
                <a16:creationId xmlns:a16="http://schemas.microsoft.com/office/drawing/2014/main" id="{586710DB-3A8F-43B2-A444-2DE7C81B24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7567" y="84667"/>
            <a:ext cx="6021917"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Bildobjekt 5">
            <a:extLst>
              <a:ext uri="{FF2B5EF4-FFF2-40B4-BE49-F238E27FC236}">
                <a16:creationId xmlns:a16="http://schemas.microsoft.com/office/drawing/2014/main" id="{BDCCE160-9330-400E-9CA8-88DA78DE32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285" y="84667"/>
            <a:ext cx="4694767" cy="6673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2" descr="Bildresultat för budget agenda 2030 örebro">
            <a:hlinkClick r:id="rId4"/>
            <a:extLst>
              <a:ext uri="{FF2B5EF4-FFF2-40B4-BE49-F238E27FC236}">
                <a16:creationId xmlns:a16="http://schemas.microsoft.com/office/drawing/2014/main" id="{63ECBABB-2245-4AC5-A7B5-42947FF3C7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7567" y="3644901"/>
            <a:ext cx="6021917"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Platshållare för text 2">
            <a:extLst>
              <a:ext uri="{FF2B5EF4-FFF2-40B4-BE49-F238E27FC236}">
                <a16:creationId xmlns:a16="http://schemas.microsoft.com/office/drawing/2014/main" id="{A2245811-799D-4B09-A9E5-E302A052A91E}"/>
              </a:ext>
            </a:extLst>
          </p:cNvPr>
          <p:cNvSpPr>
            <a:spLocks noGrp="1"/>
          </p:cNvSpPr>
          <p:nvPr>
            <p:ph type="body" idx="1"/>
          </p:nvPr>
        </p:nvSpPr>
        <p:spPr>
          <a:xfrm>
            <a:off x="5907617" y="2514600"/>
            <a:ext cx="6536267" cy="908051"/>
          </a:xfrm>
        </p:spPr>
        <p:txBody>
          <a:bodyPr/>
          <a:lstStyle/>
          <a:p>
            <a:r>
              <a:rPr lang="sv-SE" altLang="sv-SE" b="1" dirty="0">
                <a:solidFill>
                  <a:schemeClr val="bg1"/>
                </a:solidFill>
                <a:ea typeface="ＭＳ Ｐゴシック" panose="020B0600070205080204" pitchFamily="34" charset="-128"/>
              </a:rPr>
              <a:t>Budget and actionplan 2020</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3F60624-C8C8-4407-8973-63CA87EBB858}"/>
              </a:ext>
            </a:extLst>
          </p:cNvPr>
          <p:cNvSpPr/>
          <p:nvPr/>
        </p:nvSpPr>
        <p:spPr>
          <a:xfrm>
            <a:off x="-21167" y="-25400"/>
            <a:ext cx="12234333" cy="69278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0" fontAlgn="base" hangingPunct="0">
              <a:spcBef>
                <a:spcPct val="0"/>
              </a:spcBef>
              <a:spcAft>
                <a:spcPct val="0"/>
              </a:spcAft>
              <a:defRPr/>
            </a:pPr>
            <a:endParaRPr lang="sv-SE" sz="2400">
              <a:solidFill>
                <a:prstClr val="white"/>
              </a:solidFill>
              <a:latin typeface="Century Gothic"/>
            </a:endParaRPr>
          </a:p>
        </p:txBody>
      </p:sp>
      <p:sp>
        <p:nvSpPr>
          <p:cNvPr id="71683" name="Platshållare för text 2">
            <a:extLst>
              <a:ext uri="{FF2B5EF4-FFF2-40B4-BE49-F238E27FC236}">
                <a16:creationId xmlns:a16="http://schemas.microsoft.com/office/drawing/2014/main" id="{45914FBD-E5E4-447F-AC63-CF2D97A506FE}"/>
              </a:ext>
            </a:extLst>
          </p:cNvPr>
          <p:cNvSpPr>
            <a:spLocks noGrp="1"/>
          </p:cNvSpPr>
          <p:nvPr>
            <p:ph type="body" sz="quarter" idx="10"/>
          </p:nvPr>
        </p:nvSpPr>
        <p:spPr>
          <a:xfrm>
            <a:off x="-20218400" y="-3543300"/>
            <a:ext cx="1102783" cy="444500"/>
          </a:xfrm>
        </p:spPr>
        <p:txBody>
          <a:bodyPr/>
          <a:lstStyle/>
          <a:p>
            <a:pPr eaLnBrk="1" hangingPunct="1"/>
            <a:endParaRPr lang="sv-SE" altLang="sv-SE">
              <a:ea typeface="ＭＳ Ｐゴシック" panose="020B0600070205080204" pitchFamily="34" charset="-128"/>
            </a:endParaRPr>
          </a:p>
        </p:txBody>
      </p:sp>
      <p:pic>
        <p:nvPicPr>
          <p:cNvPr id="71684" name="Picture 2" descr="Rockström tårta high res">
            <a:extLst>
              <a:ext uri="{FF2B5EF4-FFF2-40B4-BE49-F238E27FC236}">
                <a16:creationId xmlns:a16="http://schemas.microsoft.com/office/drawing/2014/main" id="{8E8827D8-AB82-4239-83D6-30CCD67282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7300" y="874184"/>
            <a:ext cx="8195733" cy="5342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ubrik 1">
            <a:extLst>
              <a:ext uri="{FF2B5EF4-FFF2-40B4-BE49-F238E27FC236}">
                <a16:creationId xmlns:a16="http://schemas.microsoft.com/office/drawing/2014/main" id="{E7D2B076-9B2B-4FCB-B498-C8E54F984B9B}"/>
              </a:ext>
            </a:extLst>
          </p:cNvPr>
          <p:cNvSpPr txBox="1">
            <a:spLocks/>
          </p:cNvSpPr>
          <p:nvPr/>
        </p:nvSpPr>
        <p:spPr bwMode="auto">
          <a:xfrm>
            <a:off x="1" y="-25400"/>
            <a:ext cx="12596284" cy="897467"/>
          </a:xfrm>
          <a:prstGeom prst="rect">
            <a:avLst/>
          </a:prstGeom>
          <a:solidFill>
            <a:srgbClr val="0099BE">
              <a:alpha val="89000"/>
            </a:srgbClr>
          </a:solidFill>
          <a:ln w="9525" cap="flat" cmpd="sng" algn="ctr">
            <a:noFill/>
            <a:prstDash val="solid"/>
          </a:ln>
          <a:effectLst/>
          <a:extLst>
            <a:ext uri="{909E8E84-426E-40dd-AFC4-6F175D3DCCD1}"/>
            <a:ext uri="{91240B29-F687-4f45-9708-019B960494DF}"/>
            <a:ext uri="{FAA26D3D-D897-4be2-8F04-BA451C77F1D7}"/>
          </a:extLst>
        </p:spPr>
        <p:style>
          <a:lnRef idx="1">
            <a:schemeClr val="accent1"/>
          </a:lnRef>
          <a:fillRef idx="3">
            <a:schemeClr val="accent1"/>
          </a:fillRef>
          <a:effectRef idx="2">
            <a:schemeClr val="accent1"/>
          </a:effectRef>
          <a:fontRef idx="minor">
            <a:schemeClr val="lt1"/>
          </a:fontRef>
        </p:style>
        <p:txBody>
          <a:bodyPr anchor="ctr"/>
          <a:lstStyle>
            <a:lvl1pPr algn="l" defTabSz="457200" rtl="0" eaLnBrk="1" fontAlgn="base" hangingPunct="1">
              <a:spcBef>
                <a:spcPct val="0"/>
              </a:spcBef>
              <a:spcAft>
                <a:spcPct val="0"/>
              </a:spcAft>
              <a:defRPr sz="4000" b="1" kern="1200" cap="none">
                <a:solidFill>
                  <a:schemeClr val="lt1"/>
                </a:solidFill>
                <a:latin typeface="+mn-lt"/>
                <a:ea typeface="+mn-ea"/>
                <a:cs typeface="+mn-cs"/>
              </a:defRPr>
            </a:lvl1pPr>
            <a:lvl2pPr algn="l" defTabSz="457200" rtl="0" eaLnBrk="1" fontAlgn="base" hangingPunct="1">
              <a:spcBef>
                <a:spcPct val="0"/>
              </a:spcBef>
              <a:spcAft>
                <a:spcPct val="0"/>
              </a:spcAft>
              <a:defRPr sz="2400" b="1">
                <a:solidFill>
                  <a:schemeClr val="lt1"/>
                </a:solidFill>
                <a:latin typeface="+mn-lt"/>
                <a:ea typeface="+mn-ea"/>
                <a:cs typeface="+mn-cs"/>
              </a:defRPr>
            </a:lvl2pPr>
            <a:lvl3pPr algn="l" defTabSz="457200" rtl="0" eaLnBrk="1" fontAlgn="base" hangingPunct="1">
              <a:spcBef>
                <a:spcPct val="0"/>
              </a:spcBef>
              <a:spcAft>
                <a:spcPct val="0"/>
              </a:spcAft>
              <a:defRPr sz="2400" b="1">
                <a:solidFill>
                  <a:schemeClr val="lt1"/>
                </a:solidFill>
                <a:latin typeface="+mn-lt"/>
                <a:ea typeface="+mn-ea"/>
                <a:cs typeface="+mn-cs"/>
              </a:defRPr>
            </a:lvl3pPr>
            <a:lvl4pPr algn="l" defTabSz="457200" rtl="0" eaLnBrk="1" fontAlgn="base" hangingPunct="1">
              <a:spcBef>
                <a:spcPct val="0"/>
              </a:spcBef>
              <a:spcAft>
                <a:spcPct val="0"/>
              </a:spcAft>
              <a:defRPr sz="2400" b="1">
                <a:solidFill>
                  <a:schemeClr val="lt1"/>
                </a:solidFill>
                <a:latin typeface="+mn-lt"/>
                <a:ea typeface="+mn-ea"/>
                <a:cs typeface="+mn-cs"/>
              </a:defRPr>
            </a:lvl4pPr>
            <a:lvl5pPr algn="l" defTabSz="457200" rtl="0" eaLnBrk="1" fontAlgn="base" hangingPunct="1">
              <a:spcBef>
                <a:spcPct val="0"/>
              </a:spcBef>
              <a:spcAft>
                <a:spcPct val="0"/>
              </a:spcAft>
              <a:defRPr sz="2400" b="1">
                <a:solidFill>
                  <a:schemeClr val="lt1"/>
                </a:solidFill>
                <a:latin typeface="+mn-lt"/>
                <a:ea typeface="+mn-ea"/>
                <a:cs typeface="+mn-cs"/>
              </a:defRPr>
            </a:lvl5pPr>
            <a:lvl6pPr marL="457200" algn="l" defTabSz="457200" rtl="0" eaLnBrk="1" fontAlgn="base" hangingPunct="1">
              <a:spcBef>
                <a:spcPct val="0"/>
              </a:spcBef>
              <a:spcAft>
                <a:spcPct val="0"/>
              </a:spcAft>
              <a:defRPr sz="2400" b="1">
                <a:solidFill>
                  <a:schemeClr val="lt1"/>
                </a:solidFill>
                <a:latin typeface="+mn-lt"/>
                <a:ea typeface="+mn-ea"/>
                <a:cs typeface="+mn-cs"/>
              </a:defRPr>
            </a:lvl6pPr>
            <a:lvl7pPr marL="914400" algn="l" defTabSz="457200" rtl="0" eaLnBrk="1" fontAlgn="base" hangingPunct="1">
              <a:spcBef>
                <a:spcPct val="0"/>
              </a:spcBef>
              <a:spcAft>
                <a:spcPct val="0"/>
              </a:spcAft>
              <a:defRPr sz="2400" b="1">
                <a:solidFill>
                  <a:schemeClr val="lt1"/>
                </a:solidFill>
                <a:latin typeface="+mn-lt"/>
                <a:ea typeface="+mn-ea"/>
                <a:cs typeface="+mn-cs"/>
              </a:defRPr>
            </a:lvl7pPr>
            <a:lvl8pPr marL="1371600" algn="l" defTabSz="457200" rtl="0" eaLnBrk="1" fontAlgn="base" hangingPunct="1">
              <a:spcBef>
                <a:spcPct val="0"/>
              </a:spcBef>
              <a:spcAft>
                <a:spcPct val="0"/>
              </a:spcAft>
              <a:defRPr sz="2400" b="1">
                <a:solidFill>
                  <a:schemeClr val="lt1"/>
                </a:solidFill>
                <a:latin typeface="+mn-lt"/>
                <a:ea typeface="+mn-ea"/>
                <a:cs typeface="+mn-cs"/>
              </a:defRPr>
            </a:lvl8pPr>
            <a:lvl9pPr marL="1828800" algn="l" defTabSz="457200" rtl="0" eaLnBrk="1" fontAlgn="base" hangingPunct="1">
              <a:spcBef>
                <a:spcPct val="0"/>
              </a:spcBef>
              <a:spcAft>
                <a:spcPct val="0"/>
              </a:spcAft>
              <a:defRPr sz="2400" b="1">
                <a:solidFill>
                  <a:schemeClr val="lt1"/>
                </a:solidFill>
                <a:latin typeface="+mn-lt"/>
                <a:ea typeface="+mn-ea"/>
                <a:cs typeface="+mn-cs"/>
              </a:defRPr>
            </a:lvl9pPr>
          </a:lstStyle>
          <a:p>
            <a:pPr defTabSz="609585">
              <a:defRPr/>
            </a:pPr>
            <a:r>
              <a:rPr lang="sv-SE" altLang="sv-SE" sz="3733" dirty="0">
                <a:solidFill>
                  <a:prstClr val="white"/>
                </a:solidFill>
                <a:latin typeface="Century Gothic"/>
              </a:rPr>
              <a:t>Budget and actionplan 2020 </a:t>
            </a:r>
          </a:p>
          <a:p>
            <a:pPr defTabSz="609585">
              <a:defRPr/>
            </a:pPr>
            <a:endParaRPr lang="sv-SE" sz="267" dirty="0">
              <a:solidFill>
                <a:prstClr val="white"/>
              </a:solidFill>
              <a:latin typeface="Century Gothic"/>
            </a:endParaRPr>
          </a:p>
        </p:txBody>
      </p:sp>
      <p:sp>
        <p:nvSpPr>
          <p:cNvPr id="71686" name="textruta 11">
            <a:extLst>
              <a:ext uri="{FF2B5EF4-FFF2-40B4-BE49-F238E27FC236}">
                <a16:creationId xmlns:a16="http://schemas.microsoft.com/office/drawing/2014/main" id="{D8A433B1-CF6B-4491-A2B7-8FF6497225AB}"/>
              </a:ext>
            </a:extLst>
          </p:cNvPr>
          <p:cNvSpPr txBox="1">
            <a:spLocks noChangeArrowheads="1"/>
          </p:cNvSpPr>
          <p:nvPr/>
        </p:nvSpPr>
        <p:spPr bwMode="auto">
          <a:xfrm>
            <a:off x="6612467" y="4072468"/>
            <a:ext cx="1581151"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ct val="20000"/>
              </a:spcBef>
              <a:buFont typeface="Arial" panose="020B0604020202020204" pitchFamily="34" charset="0"/>
              <a:buChar char="•"/>
              <a:defRPr>
                <a:solidFill>
                  <a:schemeClr val="tx1"/>
                </a:solidFill>
                <a:latin typeface="Century Gothic" panose="020B0502020202020204" pitchFamily="34" charset="0"/>
                <a:ea typeface="ＭＳ Ｐゴシック" panose="020B0600070205080204" pitchFamily="34" charset="-128"/>
              </a:defRPr>
            </a:lvl1pPr>
            <a:lvl2pPr marL="742950" indent="-285750">
              <a:lnSpc>
                <a:spcPct val="110000"/>
              </a:lnSpc>
              <a:spcBef>
                <a:spcPct val="20000"/>
              </a:spcBef>
              <a:buFont typeface="Arial" panose="020B0604020202020204" pitchFamily="34" charset="0"/>
              <a:buChar char="–"/>
              <a:defRPr sz="1600">
                <a:solidFill>
                  <a:schemeClr val="tx1"/>
                </a:solidFill>
                <a:latin typeface="Century Gothic" panose="020B0502020202020204" pitchFamily="34" charset="0"/>
                <a:ea typeface="ＭＳ Ｐゴシック" panose="020B0600070205080204" pitchFamily="34" charset="-128"/>
              </a:defRPr>
            </a:lvl2pPr>
            <a:lvl3pPr marL="1143000" indent="-228600">
              <a:lnSpc>
                <a:spcPct val="110000"/>
              </a:lnSpc>
              <a:spcBef>
                <a:spcPct val="20000"/>
              </a:spcBef>
              <a:buFont typeface="Arial" panose="020B0604020202020204" pitchFamily="34" charset="0"/>
              <a:buChar char="•"/>
              <a:defRPr sz="1400">
                <a:solidFill>
                  <a:schemeClr val="tx1"/>
                </a:solidFill>
                <a:latin typeface="Century Gothic" panose="020B0502020202020204" pitchFamily="34" charset="0"/>
                <a:ea typeface="ＭＳ Ｐゴシック" panose="020B0600070205080204" pitchFamily="34" charset="-128"/>
              </a:defRPr>
            </a:lvl3pPr>
            <a:lvl4pPr marL="1600200" indent="-228600">
              <a:lnSpc>
                <a:spcPct val="110000"/>
              </a:lnSpc>
              <a:spcBef>
                <a:spcPct val="20000"/>
              </a:spcBef>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4pPr>
            <a:lvl5pPr marL="2057400" indent="-228600">
              <a:lnSpc>
                <a:spcPct val="110000"/>
              </a:lnSpc>
              <a:spcBef>
                <a:spcPct val="20000"/>
              </a:spcBef>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9pPr>
          </a:lstStyle>
          <a:p>
            <a:pPr defTabSz="609585" eaLnBrk="0" fontAlgn="base" hangingPunct="0">
              <a:lnSpc>
                <a:spcPct val="100000"/>
              </a:lnSpc>
              <a:spcBef>
                <a:spcPct val="0"/>
              </a:spcBef>
              <a:spcAft>
                <a:spcPct val="0"/>
              </a:spcAft>
              <a:buNone/>
              <a:defRPr/>
            </a:pPr>
            <a:endParaRPr lang="sv-SE" altLang="sv-SE" sz="2400">
              <a:solidFill>
                <a:prstClr val="black"/>
              </a:solidFill>
            </a:endParaRPr>
          </a:p>
        </p:txBody>
      </p:sp>
      <p:sp>
        <p:nvSpPr>
          <p:cNvPr id="71687" name="textruta 13">
            <a:extLst>
              <a:ext uri="{FF2B5EF4-FFF2-40B4-BE49-F238E27FC236}">
                <a16:creationId xmlns:a16="http://schemas.microsoft.com/office/drawing/2014/main" id="{4231C9DB-539B-4980-813C-BB4BFF0D631F}"/>
              </a:ext>
            </a:extLst>
          </p:cNvPr>
          <p:cNvSpPr txBox="1">
            <a:spLocks noChangeArrowheads="1"/>
          </p:cNvSpPr>
          <p:nvPr/>
        </p:nvSpPr>
        <p:spPr bwMode="auto">
          <a:xfrm>
            <a:off x="5918201" y="4980518"/>
            <a:ext cx="1579033"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ct val="20000"/>
              </a:spcBef>
              <a:buFont typeface="Arial" panose="020B0604020202020204" pitchFamily="34" charset="0"/>
              <a:buChar char="•"/>
              <a:defRPr>
                <a:solidFill>
                  <a:schemeClr val="tx1"/>
                </a:solidFill>
                <a:latin typeface="Century Gothic" panose="020B0502020202020204" pitchFamily="34" charset="0"/>
                <a:ea typeface="ＭＳ Ｐゴシック" panose="020B0600070205080204" pitchFamily="34" charset="-128"/>
              </a:defRPr>
            </a:lvl1pPr>
            <a:lvl2pPr marL="742950" indent="-285750">
              <a:lnSpc>
                <a:spcPct val="110000"/>
              </a:lnSpc>
              <a:spcBef>
                <a:spcPct val="20000"/>
              </a:spcBef>
              <a:buFont typeface="Arial" panose="020B0604020202020204" pitchFamily="34" charset="0"/>
              <a:buChar char="–"/>
              <a:defRPr sz="1600">
                <a:solidFill>
                  <a:schemeClr val="tx1"/>
                </a:solidFill>
                <a:latin typeface="Century Gothic" panose="020B0502020202020204" pitchFamily="34" charset="0"/>
                <a:ea typeface="ＭＳ Ｐゴシック" panose="020B0600070205080204" pitchFamily="34" charset="-128"/>
              </a:defRPr>
            </a:lvl2pPr>
            <a:lvl3pPr marL="1143000" indent="-228600">
              <a:lnSpc>
                <a:spcPct val="110000"/>
              </a:lnSpc>
              <a:spcBef>
                <a:spcPct val="20000"/>
              </a:spcBef>
              <a:buFont typeface="Arial" panose="020B0604020202020204" pitchFamily="34" charset="0"/>
              <a:buChar char="•"/>
              <a:defRPr sz="1400">
                <a:solidFill>
                  <a:schemeClr val="tx1"/>
                </a:solidFill>
                <a:latin typeface="Century Gothic" panose="020B0502020202020204" pitchFamily="34" charset="0"/>
                <a:ea typeface="ＭＳ Ｐゴシック" panose="020B0600070205080204" pitchFamily="34" charset="-128"/>
              </a:defRPr>
            </a:lvl3pPr>
            <a:lvl4pPr marL="1600200" indent="-228600">
              <a:lnSpc>
                <a:spcPct val="110000"/>
              </a:lnSpc>
              <a:spcBef>
                <a:spcPct val="20000"/>
              </a:spcBef>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4pPr>
            <a:lvl5pPr marL="2057400" indent="-228600">
              <a:lnSpc>
                <a:spcPct val="110000"/>
              </a:lnSpc>
              <a:spcBef>
                <a:spcPct val="20000"/>
              </a:spcBef>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9pPr>
          </a:lstStyle>
          <a:p>
            <a:pPr defTabSz="609585" eaLnBrk="0" fontAlgn="base" hangingPunct="0">
              <a:lnSpc>
                <a:spcPct val="100000"/>
              </a:lnSpc>
              <a:spcBef>
                <a:spcPct val="0"/>
              </a:spcBef>
              <a:spcAft>
                <a:spcPct val="0"/>
              </a:spcAft>
              <a:buNone/>
              <a:defRPr/>
            </a:pPr>
            <a:endParaRPr lang="sv-SE" altLang="sv-SE" sz="2400">
              <a:solidFill>
                <a:prstClr val="black"/>
              </a:solidFill>
            </a:endParaRPr>
          </a:p>
        </p:txBody>
      </p:sp>
      <p:sp>
        <p:nvSpPr>
          <p:cNvPr id="71688" name="textruta 14">
            <a:extLst>
              <a:ext uri="{FF2B5EF4-FFF2-40B4-BE49-F238E27FC236}">
                <a16:creationId xmlns:a16="http://schemas.microsoft.com/office/drawing/2014/main" id="{80E76BA6-7374-480C-94CC-53805D392E92}"/>
              </a:ext>
            </a:extLst>
          </p:cNvPr>
          <p:cNvSpPr txBox="1">
            <a:spLocks noChangeArrowheads="1"/>
          </p:cNvSpPr>
          <p:nvPr/>
        </p:nvSpPr>
        <p:spPr bwMode="auto">
          <a:xfrm>
            <a:off x="7742768" y="2836334"/>
            <a:ext cx="1579033"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ct val="20000"/>
              </a:spcBef>
              <a:buFont typeface="Arial" panose="020B0604020202020204" pitchFamily="34" charset="0"/>
              <a:buChar char="•"/>
              <a:defRPr>
                <a:solidFill>
                  <a:schemeClr val="tx1"/>
                </a:solidFill>
                <a:latin typeface="Century Gothic" panose="020B0502020202020204" pitchFamily="34" charset="0"/>
                <a:ea typeface="ＭＳ Ｐゴシック" panose="020B0600070205080204" pitchFamily="34" charset="-128"/>
              </a:defRPr>
            </a:lvl1pPr>
            <a:lvl2pPr marL="742950" indent="-285750">
              <a:lnSpc>
                <a:spcPct val="110000"/>
              </a:lnSpc>
              <a:spcBef>
                <a:spcPct val="20000"/>
              </a:spcBef>
              <a:buFont typeface="Arial" panose="020B0604020202020204" pitchFamily="34" charset="0"/>
              <a:buChar char="–"/>
              <a:defRPr sz="1600">
                <a:solidFill>
                  <a:schemeClr val="tx1"/>
                </a:solidFill>
                <a:latin typeface="Century Gothic" panose="020B0502020202020204" pitchFamily="34" charset="0"/>
                <a:ea typeface="ＭＳ Ｐゴシック" panose="020B0600070205080204" pitchFamily="34" charset="-128"/>
              </a:defRPr>
            </a:lvl2pPr>
            <a:lvl3pPr marL="1143000" indent="-228600">
              <a:lnSpc>
                <a:spcPct val="110000"/>
              </a:lnSpc>
              <a:spcBef>
                <a:spcPct val="20000"/>
              </a:spcBef>
              <a:buFont typeface="Arial" panose="020B0604020202020204" pitchFamily="34" charset="0"/>
              <a:buChar char="•"/>
              <a:defRPr sz="1400">
                <a:solidFill>
                  <a:schemeClr val="tx1"/>
                </a:solidFill>
                <a:latin typeface="Century Gothic" panose="020B0502020202020204" pitchFamily="34" charset="0"/>
                <a:ea typeface="ＭＳ Ｐゴシック" panose="020B0600070205080204" pitchFamily="34" charset="-128"/>
              </a:defRPr>
            </a:lvl3pPr>
            <a:lvl4pPr marL="1600200" indent="-228600">
              <a:lnSpc>
                <a:spcPct val="110000"/>
              </a:lnSpc>
              <a:spcBef>
                <a:spcPct val="20000"/>
              </a:spcBef>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4pPr>
            <a:lvl5pPr marL="2057400" indent="-228600">
              <a:lnSpc>
                <a:spcPct val="110000"/>
              </a:lnSpc>
              <a:spcBef>
                <a:spcPct val="20000"/>
              </a:spcBef>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9pPr>
          </a:lstStyle>
          <a:p>
            <a:pPr defTabSz="609585" eaLnBrk="0" fontAlgn="base" hangingPunct="0">
              <a:lnSpc>
                <a:spcPct val="100000"/>
              </a:lnSpc>
              <a:spcBef>
                <a:spcPct val="0"/>
              </a:spcBef>
              <a:spcAft>
                <a:spcPct val="0"/>
              </a:spcAft>
              <a:buNone/>
              <a:defRPr/>
            </a:pPr>
            <a:endParaRPr lang="sv-SE" altLang="sv-SE" sz="2400">
              <a:solidFill>
                <a:prstClr val="black"/>
              </a:solidFill>
            </a:endParaRPr>
          </a:p>
        </p:txBody>
      </p:sp>
      <p:sp>
        <p:nvSpPr>
          <p:cNvPr id="9" name="Rektangel 8">
            <a:extLst>
              <a:ext uri="{FF2B5EF4-FFF2-40B4-BE49-F238E27FC236}">
                <a16:creationId xmlns:a16="http://schemas.microsoft.com/office/drawing/2014/main" id="{A44D84DB-F0D2-46C9-B1D1-2C5AB33F3A67}"/>
              </a:ext>
            </a:extLst>
          </p:cNvPr>
          <p:cNvSpPr/>
          <p:nvPr/>
        </p:nvSpPr>
        <p:spPr>
          <a:xfrm>
            <a:off x="-404283" y="2072218"/>
            <a:ext cx="1030817" cy="9207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0" fontAlgn="base" hangingPunct="0">
              <a:spcBef>
                <a:spcPct val="0"/>
              </a:spcBef>
              <a:spcAft>
                <a:spcPct val="0"/>
              </a:spcAft>
              <a:defRPr/>
            </a:pPr>
            <a:endParaRPr lang="sv-SE" sz="2400">
              <a:solidFill>
                <a:prstClr val="white"/>
              </a:solidFill>
              <a:latin typeface="Century Gothic"/>
            </a:endParaRPr>
          </a:p>
        </p:txBody>
      </p:sp>
      <p:sp>
        <p:nvSpPr>
          <p:cNvPr id="17" name="Rektangel 16">
            <a:extLst>
              <a:ext uri="{FF2B5EF4-FFF2-40B4-BE49-F238E27FC236}">
                <a16:creationId xmlns:a16="http://schemas.microsoft.com/office/drawing/2014/main" id="{B210DAFD-0B6C-41AC-BD85-DADBE9A69F07}"/>
              </a:ext>
            </a:extLst>
          </p:cNvPr>
          <p:cNvSpPr/>
          <p:nvPr/>
        </p:nvSpPr>
        <p:spPr>
          <a:xfrm>
            <a:off x="8077201" y="1966384"/>
            <a:ext cx="946151" cy="9207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0" fontAlgn="base" hangingPunct="0">
              <a:spcBef>
                <a:spcPct val="0"/>
              </a:spcBef>
              <a:spcAft>
                <a:spcPct val="0"/>
              </a:spcAft>
              <a:defRPr/>
            </a:pPr>
            <a:endParaRPr lang="sv-SE" sz="2400">
              <a:solidFill>
                <a:prstClr val="white"/>
              </a:solidFill>
              <a:latin typeface="Century Gothic"/>
            </a:endParaRPr>
          </a:p>
        </p:txBody>
      </p:sp>
      <p:sp>
        <p:nvSpPr>
          <p:cNvPr id="18" name="Rektangel 17">
            <a:extLst>
              <a:ext uri="{FF2B5EF4-FFF2-40B4-BE49-F238E27FC236}">
                <a16:creationId xmlns:a16="http://schemas.microsoft.com/office/drawing/2014/main" id="{5255203D-FD00-4156-B475-3EF9388072FD}"/>
              </a:ext>
            </a:extLst>
          </p:cNvPr>
          <p:cNvSpPr/>
          <p:nvPr/>
        </p:nvSpPr>
        <p:spPr>
          <a:xfrm>
            <a:off x="-565151" y="3221568"/>
            <a:ext cx="2163235" cy="9186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0" fontAlgn="base" hangingPunct="0">
              <a:spcBef>
                <a:spcPct val="0"/>
              </a:spcBef>
              <a:spcAft>
                <a:spcPct val="0"/>
              </a:spcAft>
              <a:defRPr/>
            </a:pPr>
            <a:endParaRPr lang="sv-SE" sz="2400">
              <a:solidFill>
                <a:prstClr val="white"/>
              </a:solidFill>
              <a:latin typeface="Century Gothic"/>
            </a:endParaRPr>
          </a:p>
        </p:txBody>
      </p:sp>
      <p:sp>
        <p:nvSpPr>
          <p:cNvPr id="19" name="Rektangel 18">
            <a:extLst>
              <a:ext uri="{FF2B5EF4-FFF2-40B4-BE49-F238E27FC236}">
                <a16:creationId xmlns:a16="http://schemas.microsoft.com/office/drawing/2014/main" id="{C3FB3F8C-2C15-43A8-BA8C-30F205CAD123}"/>
              </a:ext>
            </a:extLst>
          </p:cNvPr>
          <p:cNvSpPr/>
          <p:nvPr/>
        </p:nvSpPr>
        <p:spPr>
          <a:xfrm>
            <a:off x="7008284" y="3268134"/>
            <a:ext cx="2015067" cy="9207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0" fontAlgn="base" hangingPunct="0">
              <a:spcBef>
                <a:spcPct val="0"/>
              </a:spcBef>
              <a:spcAft>
                <a:spcPct val="0"/>
              </a:spcAft>
              <a:defRPr/>
            </a:pPr>
            <a:endParaRPr lang="sv-SE" sz="2400" dirty="0">
              <a:solidFill>
                <a:prstClr val="white"/>
              </a:solidFill>
              <a:latin typeface="Century Gothic"/>
            </a:endParaRPr>
          </a:p>
        </p:txBody>
      </p:sp>
      <p:sp>
        <p:nvSpPr>
          <p:cNvPr id="20" name="Rektangel 19">
            <a:extLst>
              <a:ext uri="{FF2B5EF4-FFF2-40B4-BE49-F238E27FC236}">
                <a16:creationId xmlns:a16="http://schemas.microsoft.com/office/drawing/2014/main" id="{D4DE1F93-B167-4EA1-ACB8-45417B3346B5}"/>
              </a:ext>
            </a:extLst>
          </p:cNvPr>
          <p:cNvSpPr/>
          <p:nvPr/>
        </p:nvSpPr>
        <p:spPr>
          <a:xfrm>
            <a:off x="1221318" y="4279901"/>
            <a:ext cx="946149" cy="9207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0" fontAlgn="base" hangingPunct="0">
              <a:spcBef>
                <a:spcPct val="0"/>
              </a:spcBef>
              <a:spcAft>
                <a:spcPct val="0"/>
              </a:spcAft>
              <a:defRPr/>
            </a:pPr>
            <a:endParaRPr lang="sv-SE" sz="2400">
              <a:solidFill>
                <a:prstClr val="white"/>
              </a:solidFill>
              <a:latin typeface="Century Gothic"/>
            </a:endParaRPr>
          </a:p>
        </p:txBody>
      </p:sp>
      <p:sp>
        <p:nvSpPr>
          <p:cNvPr id="21" name="Rektangel 20">
            <a:extLst>
              <a:ext uri="{FF2B5EF4-FFF2-40B4-BE49-F238E27FC236}">
                <a16:creationId xmlns:a16="http://schemas.microsoft.com/office/drawing/2014/main" id="{246EDE1E-07DE-4FC4-8B92-E2A6B3A17B12}"/>
              </a:ext>
            </a:extLst>
          </p:cNvPr>
          <p:cNvSpPr/>
          <p:nvPr/>
        </p:nvSpPr>
        <p:spPr>
          <a:xfrm>
            <a:off x="6447367" y="4282018"/>
            <a:ext cx="946151" cy="9207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0" fontAlgn="base" hangingPunct="0">
              <a:spcBef>
                <a:spcPct val="0"/>
              </a:spcBef>
              <a:spcAft>
                <a:spcPct val="0"/>
              </a:spcAft>
              <a:defRPr/>
            </a:pPr>
            <a:endParaRPr lang="sv-SE" sz="2400">
              <a:solidFill>
                <a:prstClr val="white"/>
              </a:solidFill>
              <a:latin typeface="Century Gothic"/>
            </a:endParaRPr>
          </a:p>
        </p:txBody>
      </p:sp>
      <p:sp>
        <p:nvSpPr>
          <p:cNvPr id="22" name="Rektangel 21">
            <a:extLst>
              <a:ext uri="{FF2B5EF4-FFF2-40B4-BE49-F238E27FC236}">
                <a16:creationId xmlns:a16="http://schemas.microsoft.com/office/drawing/2014/main" id="{033C9A80-B299-4ECF-A7EC-D70C6EC7FC41}"/>
              </a:ext>
            </a:extLst>
          </p:cNvPr>
          <p:cNvSpPr/>
          <p:nvPr/>
        </p:nvSpPr>
        <p:spPr>
          <a:xfrm>
            <a:off x="5444067" y="5412318"/>
            <a:ext cx="946151" cy="4889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0" fontAlgn="base" hangingPunct="0">
              <a:spcBef>
                <a:spcPct val="0"/>
              </a:spcBef>
              <a:spcAft>
                <a:spcPct val="0"/>
              </a:spcAft>
              <a:defRPr/>
            </a:pPr>
            <a:endParaRPr lang="sv-SE" sz="2400">
              <a:solidFill>
                <a:prstClr val="white"/>
              </a:solidFill>
              <a:latin typeface="Century Gothic"/>
            </a:endParaRPr>
          </a:p>
        </p:txBody>
      </p:sp>
      <p:sp>
        <p:nvSpPr>
          <p:cNvPr id="24" name="Rektangel 23">
            <a:extLst>
              <a:ext uri="{FF2B5EF4-FFF2-40B4-BE49-F238E27FC236}">
                <a16:creationId xmlns:a16="http://schemas.microsoft.com/office/drawing/2014/main" id="{9F6C005C-D9D2-4A77-A01B-9714AD73BD42}"/>
              </a:ext>
            </a:extLst>
          </p:cNvPr>
          <p:cNvSpPr/>
          <p:nvPr/>
        </p:nvSpPr>
        <p:spPr>
          <a:xfrm>
            <a:off x="5160433" y="2127252"/>
            <a:ext cx="1905000" cy="9186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0" fontAlgn="base" hangingPunct="0">
              <a:spcBef>
                <a:spcPct val="0"/>
              </a:spcBef>
              <a:spcAft>
                <a:spcPct val="0"/>
              </a:spcAft>
              <a:defRPr/>
            </a:pPr>
            <a:endParaRPr lang="sv-SE" sz="2400">
              <a:solidFill>
                <a:prstClr val="white"/>
              </a:solidFill>
              <a:latin typeface="Century Gothic"/>
            </a:endParaRPr>
          </a:p>
        </p:txBody>
      </p:sp>
      <p:sp>
        <p:nvSpPr>
          <p:cNvPr id="25" name="Rektangel 24">
            <a:extLst>
              <a:ext uri="{FF2B5EF4-FFF2-40B4-BE49-F238E27FC236}">
                <a16:creationId xmlns:a16="http://schemas.microsoft.com/office/drawing/2014/main" id="{6578197D-95F6-4239-9420-6E891CA9D51C}"/>
              </a:ext>
            </a:extLst>
          </p:cNvPr>
          <p:cNvSpPr/>
          <p:nvPr/>
        </p:nvSpPr>
        <p:spPr>
          <a:xfrm>
            <a:off x="4866218" y="2868084"/>
            <a:ext cx="1341967" cy="491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0" fontAlgn="base" hangingPunct="0">
              <a:spcBef>
                <a:spcPct val="0"/>
              </a:spcBef>
              <a:spcAft>
                <a:spcPct val="0"/>
              </a:spcAft>
              <a:defRPr/>
            </a:pPr>
            <a:endParaRPr lang="sv-SE" sz="2400">
              <a:solidFill>
                <a:prstClr val="white"/>
              </a:solidFill>
              <a:latin typeface="Century Gothic"/>
            </a:endParaRPr>
          </a:p>
        </p:txBody>
      </p:sp>
      <p:sp>
        <p:nvSpPr>
          <p:cNvPr id="26" name="Rektangel 25">
            <a:extLst>
              <a:ext uri="{FF2B5EF4-FFF2-40B4-BE49-F238E27FC236}">
                <a16:creationId xmlns:a16="http://schemas.microsoft.com/office/drawing/2014/main" id="{C200306C-9C64-48CD-B4F4-B7F0E34CB81D}"/>
              </a:ext>
            </a:extLst>
          </p:cNvPr>
          <p:cNvSpPr/>
          <p:nvPr/>
        </p:nvSpPr>
        <p:spPr>
          <a:xfrm>
            <a:off x="4006852" y="3486152"/>
            <a:ext cx="1898649" cy="5524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0" fontAlgn="base" hangingPunct="0">
              <a:spcBef>
                <a:spcPct val="0"/>
              </a:spcBef>
              <a:spcAft>
                <a:spcPct val="0"/>
              </a:spcAft>
              <a:defRPr/>
            </a:pPr>
            <a:endParaRPr lang="sv-SE" sz="2400">
              <a:solidFill>
                <a:prstClr val="white"/>
              </a:solidFill>
              <a:latin typeface="Century Gothic"/>
            </a:endParaRPr>
          </a:p>
        </p:txBody>
      </p:sp>
      <p:sp>
        <p:nvSpPr>
          <p:cNvPr id="27" name="Rektangel 26">
            <a:extLst>
              <a:ext uri="{FF2B5EF4-FFF2-40B4-BE49-F238E27FC236}">
                <a16:creationId xmlns:a16="http://schemas.microsoft.com/office/drawing/2014/main" id="{66BA544A-445F-4E3B-99BE-C44533025E4E}"/>
              </a:ext>
            </a:extLst>
          </p:cNvPr>
          <p:cNvSpPr/>
          <p:nvPr/>
        </p:nvSpPr>
        <p:spPr>
          <a:xfrm>
            <a:off x="3477684" y="4451351"/>
            <a:ext cx="1648883" cy="5503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0" fontAlgn="base" hangingPunct="0">
              <a:spcBef>
                <a:spcPct val="0"/>
              </a:spcBef>
              <a:spcAft>
                <a:spcPct val="0"/>
              </a:spcAft>
              <a:defRPr/>
            </a:pPr>
            <a:endParaRPr lang="sv-SE" sz="2400">
              <a:solidFill>
                <a:prstClr val="white"/>
              </a:solidFill>
              <a:latin typeface="Century Gothic"/>
            </a:endParaRPr>
          </a:p>
        </p:txBody>
      </p:sp>
      <p:sp>
        <p:nvSpPr>
          <p:cNvPr id="28" name="Rektangel 27">
            <a:extLst>
              <a:ext uri="{FF2B5EF4-FFF2-40B4-BE49-F238E27FC236}">
                <a16:creationId xmlns:a16="http://schemas.microsoft.com/office/drawing/2014/main" id="{A291C1CE-E19B-440E-A139-4B9D689CCDA3}"/>
              </a:ext>
            </a:extLst>
          </p:cNvPr>
          <p:cNvSpPr/>
          <p:nvPr/>
        </p:nvSpPr>
        <p:spPr>
          <a:xfrm>
            <a:off x="3562352" y="4140200"/>
            <a:ext cx="1898649" cy="5503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0" fontAlgn="base" hangingPunct="0">
              <a:spcBef>
                <a:spcPct val="0"/>
              </a:spcBef>
              <a:spcAft>
                <a:spcPct val="0"/>
              </a:spcAft>
              <a:defRPr/>
            </a:pPr>
            <a:endParaRPr lang="sv-SE" sz="2400">
              <a:solidFill>
                <a:prstClr val="white"/>
              </a:solidFill>
              <a:latin typeface="Century Gothic"/>
            </a:endParaRPr>
          </a:p>
        </p:txBody>
      </p:sp>
      <p:sp>
        <p:nvSpPr>
          <p:cNvPr id="29" name="Rektangel 28">
            <a:extLst>
              <a:ext uri="{FF2B5EF4-FFF2-40B4-BE49-F238E27FC236}">
                <a16:creationId xmlns:a16="http://schemas.microsoft.com/office/drawing/2014/main" id="{BEC11D1A-CA62-47EB-A22F-81218E9BBF16}"/>
              </a:ext>
            </a:extLst>
          </p:cNvPr>
          <p:cNvSpPr/>
          <p:nvPr/>
        </p:nvSpPr>
        <p:spPr>
          <a:xfrm>
            <a:off x="2901952" y="4955118"/>
            <a:ext cx="1898649" cy="5524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0" fontAlgn="base" hangingPunct="0">
              <a:spcBef>
                <a:spcPct val="0"/>
              </a:spcBef>
              <a:spcAft>
                <a:spcPct val="0"/>
              </a:spcAft>
              <a:defRPr/>
            </a:pPr>
            <a:endParaRPr lang="sv-SE" sz="2400">
              <a:solidFill>
                <a:prstClr val="white"/>
              </a:solidFill>
              <a:latin typeface="Century Gothic"/>
            </a:endParaRPr>
          </a:p>
        </p:txBody>
      </p:sp>
      <p:sp>
        <p:nvSpPr>
          <p:cNvPr id="71702" name="textruta 1">
            <a:extLst>
              <a:ext uri="{FF2B5EF4-FFF2-40B4-BE49-F238E27FC236}">
                <a16:creationId xmlns:a16="http://schemas.microsoft.com/office/drawing/2014/main" id="{93A5F5F3-B880-49FD-A7C2-0DD2645C5685}"/>
              </a:ext>
            </a:extLst>
          </p:cNvPr>
          <p:cNvSpPr txBox="1">
            <a:spLocks noChangeArrowheads="1"/>
          </p:cNvSpPr>
          <p:nvPr/>
        </p:nvSpPr>
        <p:spPr bwMode="auto">
          <a:xfrm>
            <a:off x="5346700" y="1371601"/>
            <a:ext cx="6510867" cy="462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ct val="20000"/>
              </a:spcBef>
              <a:buFont typeface="Arial" panose="020B0604020202020204" pitchFamily="34" charset="0"/>
              <a:buChar char="•"/>
              <a:defRPr>
                <a:solidFill>
                  <a:schemeClr val="tx1"/>
                </a:solidFill>
                <a:latin typeface="Century Gothic" panose="020B0502020202020204" pitchFamily="34" charset="0"/>
                <a:ea typeface="ＭＳ Ｐゴシック" panose="020B0600070205080204" pitchFamily="34" charset="-128"/>
              </a:defRPr>
            </a:lvl1pPr>
            <a:lvl2pPr marL="742950" indent="-285750">
              <a:lnSpc>
                <a:spcPct val="110000"/>
              </a:lnSpc>
              <a:spcBef>
                <a:spcPct val="20000"/>
              </a:spcBef>
              <a:buFont typeface="Arial" panose="020B0604020202020204" pitchFamily="34" charset="0"/>
              <a:buChar char="–"/>
              <a:defRPr sz="1600">
                <a:solidFill>
                  <a:schemeClr val="tx1"/>
                </a:solidFill>
                <a:latin typeface="Century Gothic" panose="020B0502020202020204" pitchFamily="34" charset="0"/>
                <a:ea typeface="ＭＳ Ｐゴシック" panose="020B0600070205080204" pitchFamily="34" charset="-128"/>
              </a:defRPr>
            </a:lvl2pPr>
            <a:lvl3pPr marL="1143000" indent="-228600">
              <a:lnSpc>
                <a:spcPct val="110000"/>
              </a:lnSpc>
              <a:spcBef>
                <a:spcPct val="20000"/>
              </a:spcBef>
              <a:buFont typeface="Arial" panose="020B0604020202020204" pitchFamily="34" charset="0"/>
              <a:buChar char="•"/>
              <a:defRPr sz="1400">
                <a:solidFill>
                  <a:schemeClr val="tx1"/>
                </a:solidFill>
                <a:latin typeface="Century Gothic" panose="020B0502020202020204" pitchFamily="34" charset="0"/>
                <a:ea typeface="ＭＳ Ｐゴシック" panose="020B0600070205080204" pitchFamily="34" charset="-128"/>
              </a:defRPr>
            </a:lvl3pPr>
            <a:lvl4pPr marL="1600200" indent="-228600">
              <a:lnSpc>
                <a:spcPct val="110000"/>
              </a:lnSpc>
              <a:spcBef>
                <a:spcPct val="20000"/>
              </a:spcBef>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4pPr>
            <a:lvl5pPr marL="2057400" indent="-228600">
              <a:lnSpc>
                <a:spcPct val="110000"/>
              </a:lnSpc>
              <a:spcBef>
                <a:spcPct val="20000"/>
              </a:spcBef>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9pPr>
          </a:lstStyle>
          <a:p>
            <a:pPr defTabSz="609585" eaLnBrk="0" fontAlgn="base" hangingPunct="0">
              <a:lnSpc>
                <a:spcPct val="100000"/>
              </a:lnSpc>
              <a:spcBef>
                <a:spcPct val="0"/>
              </a:spcBef>
              <a:spcAft>
                <a:spcPct val="0"/>
              </a:spcAft>
              <a:buNone/>
              <a:defRPr/>
            </a:pPr>
            <a:r>
              <a:rPr lang="sv-SE" altLang="sv-SE" sz="1867" b="1" dirty="0" err="1">
                <a:solidFill>
                  <a:prstClr val="black"/>
                </a:solidFill>
              </a:rPr>
              <a:t>Biosphere</a:t>
            </a:r>
            <a:endParaRPr lang="sv-SE" altLang="sv-SE" sz="1867" b="1" dirty="0">
              <a:solidFill>
                <a:prstClr val="black"/>
              </a:solidFill>
            </a:endParaRPr>
          </a:p>
          <a:p>
            <a:pPr defTabSz="609585" eaLnBrk="0" fontAlgn="base" hangingPunct="0">
              <a:lnSpc>
                <a:spcPct val="100000"/>
              </a:lnSpc>
              <a:spcBef>
                <a:spcPct val="0"/>
              </a:spcBef>
              <a:spcAft>
                <a:spcPct val="0"/>
              </a:spcAft>
              <a:buNone/>
              <a:defRPr/>
            </a:pPr>
            <a:r>
              <a:rPr lang="sv-SE" altLang="sv-SE" sz="1867" dirty="0">
                <a:solidFill>
                  <a:prstClr val="black"/>
                </a:solidFill>
              </a:rPr>
              <a:t>5. Ett klimatpositivt Örebro med friska ekosystem och god biologisk mångfald.</a:t>
            </a:r>
          </a:p>
          <a:p>
            <a:pPr defTabSz="609585" eaLnBrk="0" fontAlgn="base" hangingPunct="0">
              <a:lnSpc>
                <a:spcPct val="100000"/>
              </a:lnSpc>
              <a:spcBef>
                <a:spcPct val="0"/>
              </a:spcBef>
              <a:spcAft>
                <a:spcPct val="0"/>
              </a:spcAft>
              <a:buNone/>
              <a:defRPr/>
            </a:pPr>
            <a:endParaRPr lang="sv-SE" altLang="sv-SE" sz="1867" dirty="0">
              <a:solidFill>
                <a:prstClr val="black"/>
              </a:solidFill>
            </a:endParaRPr>
          </a:p>
          <a:p>
            <a:pPr defTabSz="609585" eaLnBrk="0" fontAlgn="base" hangingPunct="0">
              <a:lnSpc>
                <a:spcPct val="100000"/>
              </a:lnSpc>
              <a:spcBef>
                <a:spcPct val="0"/>
              </a:spcBef>
              <a:spcAft>
                <a:spcPct val="0"/>
              </a:spcAft>
              <a:buNone/>
              <a:defRPr/>
            </a:pPr>
            <a:endParaRPr lang="sv-SE" altLang="sv-SE" sz="800" dirty="0">
              <a:solidFill>
                <a:prstClr val="black"/>
              </a:solidFill>
            </a:endParaRPr>
          </a:p>
          <a:p>
            <a:pPr defTabSz="609585" eaLnBrk="0" fontAlgn="base" hangingPunct="0">
              <a:lnSpc>
                <a:spcPct val="100000"/>
              </a:lnSpc>
              <a:spcBef>
                <a:spcPct val="0"/>
              </a:spcBef>
              <a:spcAft>
                <a:spcPct val="0"/>
              </a:spcAft>
              <a:buNone/>
              <a:defRPr/>
            </a:pPr>
            <a:r>
              <a:rPr lang="sv-SE" altLang="sv-SE" sz="1867" b="1" dirty="0" err="1">
                <a:solidFill>
                  <a:prstClr val="black"/>
                </a:solidFill>
              </a:rPr>
              <a:t>Society</a:t>
            </a:r>
            <a:endParaRPr lang="sv-SE" altLang="sv-SE" sz="1867" b="1" dirty="0">
              <a:solidFill>
                <a:prstClr val="black"/>
              </a:solidFill>
            </a:endParaRPr>
          </a:p>
          <a:p>
            <a:pPr defTabSz="609585" eaLnBrk="0" fontAlgn="base" hangingPunct="0">
              <a:lnSpc>
                <a:spcPct val="100000"/>
              </a:lnSpc>
              <a:spcBef>
                <a:spcPct val="0"/>
              </a:spcBef>
              <a:spcAft>
                <a:spcPct val="0"/>
              </a:spcAft>
              <a:buNone/>
              <a:defRPr/>
            </a:pPr>
            <a:r>
              <a:rPr lang="sv-SE" altLang="sv-SE" sz="1867" dirty="0">
                <a:solidFill>
                  <a:prstClr val="black"/>
                </a:solidFill>
              </a:rPr>
              <a:t>1. Örebro i sin fulla kraft.</a:t>
            </a:r>
          </a:p>
          <a:p>
            <a:pPr defTabSz="609585" eaLnBrk="0" fontAlgn="base" hangingPunct="0">
              <a:lnSpc>
                <a:spcPct val="100000"/>
              </a:lnSpc>
              <a:spcBef>
                <a:spcPct val="0"/>
              </a:spcBef>
              <a:spcAft>
                <a:spcPct val="0"/>
              </a:spcAft>
              <a:buNone/>
              <a:defRPr/>
            </a:pPr>
            <a:r>
              <a:rPr lang="sv-SE" altLang="sv-SE" sz="1867" dirty="0">
                <a:solidFill>
                  <a:prstClr val="black"/>
                </a:solidFill>
              </a:rPr>
              <a:t>2. Lärande, utbildning och arbete genom hela livet i Örebro.</a:t>
            </a:r>
          </a:p>
          <a:p>
            <a:pPr defTabSz="609585" eaLnBrk="0" fontAlgn="base" hangingPunct="0">
              <a:lnSpc>
                <a:spcPct val="100000"/>
              </a:lnSpc>
              <a:spcBef>
                <a:spcPct val="0"/>
              </a:spcBef>
              <a:spcAft>
                <a:spcPct val="0"/>
              </a:spcAft>
              <a:buNone/>
              <a:defRPr/>
            </a:pPr>
            <a:r>
              <a:rPr lang="sv-SE" altLang="sv-SE" sz="1867" dirty="0">
                <a:solidFill>
                  <a:prstClr val="black"/>
                </a:solidFill>
              </a:rPr>
              <a:t>3. Ett tryggt och gott liv för alla i Örebro.</a:t>
            </a:r>
          </a:p>
          <a:p>
            <a:pPr defTabSz="609585" eaLnBrk="0" fontAlgn="base" hangingPunct="0">
              <a:lnSpc>
                <a:spcPct val="100000"/>
              </a:lnSpc>
              <a:spcBef>
                <a:spcPct val="0"/>
              </a:spcBef>
              <a:spcAft>
                <a:spcPct val="0"/>
              </a:spcAft>
              <a:buNone/>
              <a:defRPr/>
            </a:pPr>
            <a:r>
              <a:rPr lang="sv-SE" altLang="sv-SE" sz="1867" dirty="0">
                <a:solidFill>
                  <a:prstClr val="black"/>
                </a:solidFill>
              </a:rPr>
              <a:t>4. Örebros skapar livsmiljöer för god livskvalitet.</a:t>
            </a:r>
          </a:p>
          <a:p>
            <a:pPr defTabSz="609585" eaLnBrk="0" fontAlgn="base" hangingPunct="0">
              <a:lnSpc>
                <a:spcPct val="100000"/>
              </a:lnSpc>
              <a:spcBef>
                <a:spcPct val="0"/>
              </a:spcBef>
              <a:spcAft>
                <a:spcPct val="0"/>
              </a:spcAft>
              <a:buNone/>
              <a:defRPr/>
            </a:pPr>
            <a:endParaRPr lang="sv-SE" altLang="sv-SE" sz="1867" dirty="0">
              <a:solidFill>
                <a:prstClr val="black"/>
              </a:solidFill>
            </a:endParaRPr>
          </a:p>
          <a:p>
            <a:pPr defTabSz="609585" eaLnBrk="0" fontAlgn="base" hangingPunct="0">
              <a:lnSpc>
                <a:spcPct val="100000"/>
              </a:lnSpc>
              <a:spcBef>
                <a:spcPct val="0"/>
              </a:spcBef>
              <a:spcAft>
                <a:spcPct val="0"/>
              </a:spcAft>
              <a:buNone/>
              <a:defRPr/>
            </a:pPr>
            <a:endParaRPr lang="sv-SE" altLang="sv-SE" sz="800" dirty="0">
              <a:solidFill>
                <a:prstClr val="black"/>
              </a:solidFill>
            </a:endParaRPr>
          </a:p>
          <a:p>
            <a:pPr defTabSz="609585" eaLnBrk="0" fontAlgn="base" hangingPunct="0">
              <a:lnSpc>
                <a:spcPct val="100000"/>
              </a:lnSpc>
              <a:spcBef>
                <a:spcPct val="0"/>
              </a:spcBef>
              <a:spcAft>
                <a:spcPct val="0"/>
              </a:spcAft>
              <a:buNone/>
              <a:defRPr/>
            </a:pPr>
            <a:r>
              <a:rPr lang="sv-SE" altLang="sv-SE" sz="1867" b="1" dirty="0" err="1">
                <a:solidFill>
                  <a:prstClr val="black"/>
                </a:solidFill>
              </a:rPr>
              <a:t>Economy</a:t>
            </a:r>
            <a:endParaRPr lang="sv-SE" altLang="sv-SE" sz="1867" b="1" dirty="0">
              <a:solidFill>
                <a:prstClr val="black"/>
              </a:solidFill>
            </a:endParaRPr>
          </a:p>
          <a:p>
            <a:pPr defTabSz="609585" eaLnBrk="0" fontAlgn="base" hangingPunct="0">
              <a:lnSpc>
                <a:spcPct val="100000"/>
              </a:lnSpc>
              <a:spcBef>
                <a:spcPct val="0"/>
              </a:spcBef>
              <a:spcAft>
                <a:spcPct val="0"/>
              </a:spcAft>
              <a:buNone/>
              <a:defRPr/>
            </a:pPr>
            <a:r>
              <a:rPr lang="sv-SE" altLang="sv-SE" sz="1867" dirty="0">
                <a:solidFill>
                  <a:prstClr val="black"/>
                </a:solidFill>
              </a:rPr>
              <a:t>6. Hållbara och </a:t>
            </a:r>
            <a:r>
              <a:rPr lang="sv-SE" altLang="sv-SE" sz="1867">
                <a:solidFill>
                  <a:prstClr val="black"/>
                </a:solidFill>
              </a:rPr>
              <a:t>resurseffektiva Örebro.</a:t>
            </a:r>
            <a:endParaRPr lang="sv-SE" altLang="sv-SE" sz="1867" dirty="0">
              <a:solidFill>
                <a:prstClr val="black"/>
              </a:solidFill>
            </a:endParaRPr>
          </a:p>
          <a:p>
            <a:pPr defTabSz="609585" eaLnBrk="0" fontAlgn="base" hangingPunct="0">
              <a:lnSpc>
                <a:spcPct val="100000"/>
              </a:lnSpc>
              <a:spcBef>
                <a:spcPct val="0"/>
              </a:spcBef>
              <a:spcAft>
                <a:spcPct val="0"/>
              </a:spcAft>
              <a:buNone/>
              <a:defRPr/>
            </a:pPr>
            <a:endParaRPr lang="sv-SE" altLang="sv-SE" sz="1733" dirty="0">
              <a:solidFill>
                <a:prstClr val="black"/>
              </a:solidFill>
            </a:endParaRPr>
          </a:p>
          <a:p>
            <a:pPr defTabSz="609585" eaLnBrk="0" fontAlgn="base" hangingPunct="0">
              <a:lnSpc>
                <a:spcPct val="100000"/>
              </a:lnSpc>
              <a:spcBef>
                <a:spcPct val="0"/>
              </a:spcBef>
              <a:spcAft>
                <a:spcPct val="0"/>
              </a:spcAft>
              <a:buNone/>
              <a:defRPr/>
            </a:pPr>
            <a:endParaRPr lang="sv-SE" altLang="sv-SE" sz="1867" dirty="0">
              <a:solidFill>
                <a:prstClr val="black"/>
              </a:solidFill>
            </a:endParaRPr>
          </a:p>
        </p:txBody>
      </p:sp>
      <p:pic>
        <p:nvPicPr>
          <p:cNvPr id="71703" name="Bildobjekt 12">
            <a:extLst>
              <a:ext uri="{FF2B5EF4-FFF2-40B4-BE49-F238E27FC236}">
                <a16:creationId xmlns:a16="http://schemas.microsoft.com/office/drawing/2014/main" id="{2371DF06-B265-43E9-A6C0-0ED34628600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0433" y="5522385"/>
            <a:ext cx="4402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4" name="textruta 15">
            <a:extLst>
              <a:ext uri="{FF2B5EF4-FFF2-40B4-BE49-F238E27FC236}">
                <a16:creationId xmlns:a16="http://schemas.microsoft.com/office/drawing/2014/main" id="{2DE8CF87-BE28-40FC-B858-141C2D3F034D}"/>
              </a:ext>
            </a:extLst>
          </p:cNvPr>
          <p:cNvSpPr txBox="1">
            <a:spLocks noChangeArrowheads="1"/>
          </p:cNvSpPr>
          <p:nvPr/>
        </p:nvSpPr>
        <p:spPr bwMode="auto">
          <a:xfrm>
            <a:off x="-569384" y="5194300"/>
            <a:ext cx="3069168" cy="625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ct val="20000"/>
              </a:spcBef>
              <a:buFont typeface="Arial" panose="020B0604020202020204" pitchFamily="34" charset="0"/>
              <a:buChar char="•"/>
              <a:defRPr>
                <a:solidFill>
                  <a:schemeClr val="tx1"/>
                </a:solidFill>
                <a:latin typeface="Century Gothic" panose="020B0502020202020204" pitchFamily="34" charset="0"/>
                <a:ea typeface="ＭＳ Ｐゴシック" panose="020B0600070205080204" pitchFamily="34" charset="-128"/>
              </a:defRPr>
            </a:lvl1pPr>
            <a:lvl2pPr marL="742950" indent="-285750">
              <a:lnSpc>
                <a:spcPct val="110000"/>
              </a:lnSpc>
              <a:spcBef>
                <a:spcPct val="20000"/>
              </a:spcBef>
              <a:buFont typeface="Arial" panose="020B0604020202020204" pitchFamily="34" charset="0"/>
              <a:buChar char="–"/>
              <a:defRPr sz="1600">
                <a:solidFill>
                  <a:schemeClr val="tx1"/>
                </a:solidFill>
                <a:latin typeface="Century Gothic" panose="020B0502020202020204" pitchFamily="34" charset="0"/>
                <a:ea typeface="ＭＳ Ｐゴシック" panose="020B0600070205080204" pitchFamily="34" charset="-128"/>
              </a:defRPr>
            </a:lvl2pPr>
            <a:lvl3pPr marL="1143000" indent="-228600">
              <a:lnSpc>
                <a:spcPct val="110000"/>
              </a:lnSpc>
              <a:spcBef>
                <a:spcPct val="20000"/>
              </a:spcBef>
              <a:buFont typeface="Arial" panose="020B0604020202020204" pitchFamily="34" charset="0"/>
              <a:buChar char="•"/>
              <a:defRPr sz="1400">
                <a:solidFill>
                  <a:schemeClr val="tx1"/>
                </a:solidFill>
                <a:latin typeface="Century Gothic" panose="020B0502020202020204" pitchFamily="34" charset="0"/>
                <a:ea typeface="ＭＳ Ｐゴシック" panose="020B0600070205080204" pitchFamily="34" charset="-128"/>
              </a:defRPr>
            </a:lvl3pPr>
            <a:lvl4pPr marL="1600200" indent="-228600">
              <a:lnSpc>
                <a:spcPct val="110000"/>
              </a:lnSpc>
              <a:spcBef>
                <a:spcPct val="20000"/>
              </a:spcBef>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4pPr>
            <a:lvl5pPr marL="2057400" indent="-228600">
              <a:lnSpc>
                <a:spcPct val="110000"/>
              </a:lnSpc>
              <a:spcBef>
                <a:spcPct val="20000"/>
              </a:spcBef>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9pPr>
          </a:lstStyle>
          <a:p>
            <a:pPr defTabSz="609585" eaLnBrk="0" fontAlgn="base" hangingPunct="0">
              <a:lnSpc>
                <a:spcPct val="100000"/>
              </a:lnSpc>
              <a:spcBef>
                <a:spcPct val="0"/>
              </a:spcBef>
              <a:spcAft>
                <a:spcPct val="0"/>
              </a:spcAft>
              <a:buNone/>
              <a:defRPr/>
            </a:pPr>
            <a:r>
              <a:rPr lang="sv-SE" altLang="sv-SE" sz="1733">
                <a:solidFill>
                  <a:prstClr val="black"/>
                </a:solidFill>
              </a:rPr>
              <a:t>17. Genomförande och globalt partnerskap</a:t>
            </a:r>
          </a:p>
        </p:txBody>
      </p:sp>
      <p:sp>
        <p:nvSpPr>
          <p:cNvPr id="71705" name="Rektangel 1">
            <a:extLst>
              <a:ext uri="{FF2B5EF4-FFF2-40B4-BE49-F238E27FC236}">
                <a16:creationId xmlns:a16="http://schemas.microsoft.com/office/drawing/2014/main" id="{88554028-4C68-44A6-854A-EBD215E617B8}"/>
              </a:ext>
            </a:extLst>
          </p:cNvPr>
          <p:cNvSpPr>
            <a:spLocks noChangeArrowheads="1"/>
          </p:cNvSpPr>
          <p:nvPr/>
        </p:nvSpPr>
        <p:spPr bwMode="auto">
          <a:xfrm>
            <a:off x="234951" y="6358467"/>
            <a:ext cx="11722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ct val="20000"/>
              </a:spcBef>
              <a:buFont typeface="Arial" panose="020B0604020202020204" pitchFamily="34" charset="0"/>
              <a:buChar char="•"/>
              <a:defRPr>
                <a:solidFill>
                  <a:schemeClr val="tx1"/>
                </a:solidFill>
                <a:latin typeface="Century Gothic" panose="020B0502020202020204" pitchFamily="34" charset="0"/>
                <a:ea typeface="ＭＳ Ｐゴシック" panose="020B0600070205080204" pitchFamily="34" charset="-128"/>
              </a:defRPr>
            </a:lvl1pPr>
            <a:lvl2pPr marL="742950" indent="-285750">
              <a:lnSpc>
                <a:spcPct val="110000"/>
              </a:lnSpc>
              <a:spcBef>
                <a:spcPct val="20000"/>
              </a:spcBef>
              <a:buFont typeface="Arial" panose="020B0604020202020204" pitchFamily="34" charset="0"/>
              <a:buChar char="–"/>
              <a:defRPr sz="1600">
                <a:solidFill>
                  <a:schemeClr val="tx1"/>
                </a:solidFill>
                <a:latin typeface="Century Gothic" panose="020B0502020202020204" pitchFamily="34" charset="0"/>
                <a:ea typeface="ＭＳ Ｐゴシック" panose="020B0600070205080204" pitchFamily="34" charset="-128"/>
              </a:defRPr>
            </a:lvl2pPr>
            <a:lvl3pPr marL="1143000" indent="-228600">
              <a:lnSpc>
                <a:spcPct val="110000"/>
              </a:lnSpc>
              <a:spcBef>
                <a:spcPct val="20000"/>
              </a:spcBef>
              <a:buFont typeface="Arial" panose="020B0604020202020204" pitchFamily="34" charset="0"/>
              <a:buChar char="•"/>
              <a:defRPr sz="1400">
                <a:solidFill>
                  <a:schemeClr val="tx1"/>
                </a:solidFill>
                <a:latin typeface="Century Gothic" panose="020B0502020202020204" pitchFamily="34" charset="0"/>
                <a:ea typeface="ＭＳ Ｐゴシック" panose="020B0600070205080204" pitchFamily="34" charset="-128"/>
              </a:defRPr>
            </a:lvl3pPr>
            <a:lvl4pPr marL="1600200" indent="-228600">
              <a:lnSpc>
                <a:spcPct val="110000"/>
              </a:lnSpc>
              <a:spcBef>
                <a:spcPct val="20000"/>
              </a:spcBef>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4pPr>
            <a:lvl5pPr marL="2057400" indent="-228600">
              <a:lnSpc>
                <a:spcPct val="110000"/>
              </a:lnSpc>
              <a:spcBef>
                <a:spcPct val="20000"/>
              </a:spcBef>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9pPr>
          </a:lstStyle>
          <a:p>
            <a:pPr defTabSz="609585" eaLnBrk="0" fontAlgn="base" hangingPunct="0">
              <a:lnSpc>
                <a:spcPct val="100000"/>
              </a:lnSpc>
              <a:spcBef>
                <a:spcPct val="0"/>
              </a:spcBef>
              <a:spcAft>
                <a:spcPct val="0"/>
              </a:spcAft>
              <a:buNone/>
              <a:defRPr/>
            </a:pPr>
            <a:r>
              <a:rPr lang="sv-SE" altLang="sv-SE" sz="2400">
                <a:solidFill>
                  <a:srgbClr val="0099BE"/>
                </a:solidFill>
              </a:rPr>
              <a:t>Modellen utvecklad av Rockström and Sukhdev (2016) samt Bjordam (2017).</a:t>
            </a:r>
          </a:p>
        </p:txBody>
      </p:sp>
      <p:sp>
        <p:nvSpPr>
          <p:cNvPr id="3" name="Rektangel 2">
            <a:extLst>
              <a:ext uri="{FF2B5EF4-FFF2-40B4-BE49-F238E27FC236}">
                <a16:creationId xmlns:a16="http://schemas.microsoft.com/office/drawing/2014/main" id="{FBE9B758-6514-465F-84A8-F81582205178}"/>
              </a:ext>
            </a:extLst>
          </p:cNvPr>
          <p:cNvSpPr/>
          <p:nvPr/>
        </p:nvSpPr>
        <p:spPr>
          <a:xfrm>
            <a:off x="-1007533" y="5039785"/>
            <a:ext cx="3553884" cy="1104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0" fontAlgn="base" hangingPunct="0">
              <a:spcBef>
                <a:spcPct val="0"/>
              </a:spcBef>
              <a:spcAft>
                <a:spcPct val="0"/>
              </a:spcAft>
              <a:defRPr/>
            </a:pPr>
            <a:endParaRPr lang="sv-SE" sz="2400">
              <a:solidFill>
                <a:prstClr val="white"/>
              </a:solidFill>
              <a:latin typeface="Century Gothic"/>
            </a:endParaRPr>
          </a:p>
        </p:txBody>
      </p:sp>
      <p:sp>
        <p:nvSpPr>
          <p:cNvPr id="5" name="Rektangel 4">
            <a:extLst>
              <a:ext uri="{FF2B5EF4-FFF2-40B4-BE49-F238E27FC236}">
                <a16:creationId xmlns:a16="http://schemas.microsoft.com/office/drawing/2014/main" id="{1C3D45A1-0A2D-4E6F-BA5F-9EF1F66CFFC5}"/>
              </a:ext>
            </a:extLst>
          </p:cNvPr>
          <p:cNvSpPr/>
          <p:nvPr/>
        </p:nvSpPr>
        <p:spPr>
          <a:xfrm>
            <a:off x="2413000" y="5482168"/>
            <a:ext cx="874184" cy="8678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0" fontAlgn="base" hangingPunct="0">
              <a:spcBef>
                <a:spcPct val="0"/>
              </a:spcBef>
              <a:spcAft>
                <a:spcPct val="0"/>
              </a:spcAft>
              <a:defRPr/>
            </a:pPr>
            <a:endParaRPr lang="sv-SE" sz="2400">
              <a:solidFill>
                <a:prstClr val="white"/>
              </a:solidFill>
              <a:latin typeface="Century Gothic"/>
            </a:endParaRPr>
          </a:p>
        </p:txBody>
      </p:sp>
      <p:pic>
        <p:nvPicPr>
          <p:cNvPr id="71708" name="Bildobjekt 1">
            <a:extLst>
              <a:ext uri="{FF2B5EF4-FFF2-40B4-BE49-F238E27FC236}">
                <a16:creationId xmlns:a16="http://schemas.microsoft.com/office/drawing/2014/main" id="{FFA43A32-2DC8-40BE-B67A-353EE2F904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3585" y="1363133"/>
            <a:ext cx="783167" cy="361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08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a:extLst>
              <a:ext uri="{FF2B5EF4-FFF2-40B4-BE49-F238E27FC236}">
                <a16:creationId xmlns:a16="http://schemas.microsoft.com/office/drawing/2014/main" id="{49E2181C-44CE-41EA-826D-24101C114123}"/>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6790"/>
          <a:stretch/>
        </p:blipFill>
        <p:spPr>
          <a:xfrm>
            <a:off x="0" y="11877"/>
            <a:ext cx="12192000" cy="6858001"/>
          </a:xfrm>
        </p:spPr>
      </p:pic>
      <p:sp>
        <p:nvSpPr>
          <p:cNvPr id="8" name="Rektangel 7">
            <a:extLst>
              <a:ext uri="{FF2B5EF4-FFF2-40B4-BE49-F238E27FC236}">
                <a16:creationId xmlns:a16="http://schemas.microsoft.com/office/drawing/2014/main" id="{3FECB443-8ACC-4D9C-9DEA-3AF1B23F16D3}"/>
              </a:ext>
            </a:extLst>
          </p:cNvPr>
          <p:cNvSpPr/>
          <p:nvPr/>
        </p:nvSpPr>
        <p:spPr>
          <a:xfrm>
            <a:off x="808074" y="1612881"/>
            <a:ext cx="7240775" cy="1978817"/>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sv-SE" sz="2400">
              <a:solidFill>
                <a:prstClr val="white"/>
              </a:solidFill>
              <a:latin typeface="Century Gothic"/>
            </a:endParaRPr>
          </a:p>
        </p:txBody>
      </p:sp>
      <p:sp>
        <p:nvSpPr>
          <p:cNvPr id="7" name="textruta 6">
            <a:extLst>
              <a:ext uri="{FF2B5EF4-FFF2-40B4-BE49-F238E27FC236}">
                <a16:creationId xmlns:a16="http://schemas.microsoft.com/office/drawing/2014/main" id="{82DC177E-E4C2-48A8-A5EF-AA22AA3D0ABA}"/>
              </a:ext>
            </a:extLst>
          </p:cNvPr>
          <p:cNvSpPr txBox="1"/>
          <p:nvPr/>
        </p:nvSpPr>
        <p:spPr>
          <a:xfrm>
            <a:off x="1265275" y="1828801"/>
            <a:ext cx="6783573" cy="1692771"/>
          </a:xfrm>
          <a:prstGeom prst="rect">
            <a:avLst/>
          </a:prstGeom>
          <a:noFill/>
        </p:spPr>
        <p:txBody>
          <a:bodyPr wrap="square" rtlCol="0">
            <a:spAutoFit/>
          </a:bodyPr>
          <a:lstStyle/>
          <a:p>
            <a:pPr defTabSz="609585" fontAlgn="base">
              <a:spcBef>
                <a:spcPct val="0"/>
              </a:spcBef>
              <a:spcAft>
                <a:spcPct val="0"/>
              </a:spcAft>
            </a:pPr>
            <a:r>
              <a:rPr lang="sv-SE" sz="3600" b="1" dirty="0">
                <a:solidFill>
                  <a:prstClr val="black"/>
                </a:solidFill>
                <a:latin typeface="Century Gothic" panose="020B0502020202020204" pitchFamily="34" charset="0"/>
                <a:ea typeface="ＭＳ Ｐゴシック" charset="0"/>
              </a:rPr>
              <a:t>Tamarinden - a Smart </a:t>
            </a:r>
            <a:r>
              <a:rPr lang="sv-SE" sz="3600" b="1" dirty="0" err="1">
                <a:solidFill>
                  <a:prstClr val="black"/>
                </a:solidFill>
                <a:latin typeface="Century Gothic" panose="020B0502020202020204" pitchFamily="34" charset="0"/>
                <a:ea typeface="ＭＳ Ｐゴシック" charset="0"/>
              </a:rPr>
              <a:t>District</a:t>
            </a:r>
            <a:r>
              <a:rPr lang="sv-SE" sz="3600" b="1" dirty="0">
                <a:solidFill>
                  <a:prstClr val="black"/>
                </a:solidFill>
                <a:latin typeface="Century Gothic" panose="020B0502020202020204" pitchFamily="34" charset="0"/>
                <a:ea typeface="ＭＳ Ｐゴシック" charset="0"/>
              </a:rPr>
              <a:t> </a:t>
            </a:r>
            <a:br>
              <a:rPr lang="sv-SE" sz="2400" b="1" i="1" dirty="0">
                <a:solidFill>
                  <a:prstClr val="black"/>
                </a:solidFill>
                <a:latin typeface="Century Gothic" panose="020B0502020202020204" pitchFamily="34" charset="0"/>
                <a:ea typeface="ＭＳ Ｐゴシック" charset="0"/>
              </a:rPr>
            </a:br>
            <a:r>
              <a:rPr lang="sv-SE" sz="2400" b="1" i="1" dirty="0" err="1">
                <a:solidFill>
                  <a:prstClr val="black"/>
                </a:solidFill>
                <a:latin typeface="Century Gothic" panose="020B0502020202020204" pitchFamily="34" charset="0"/>
                <a:ea typeface="ＭＳ Ｐゴシック" charset="0"/>
              </a:rPr>
              <a:t>Where</a:t>
            </a:r>
            <a:r>
              <a:rPr lang="sv-SE" sz="2400" b="1" i="1" dirty="0">
                <a:solidFill>
                  <a:prstClr val="black"/>
                </a:solidFill>
                <a:latin typeface="Century Gothic" panose="020B0502020202020204" pitchFamily="34" charset="0"/>
                <a:ea typeface="ＭＳ Ｐゴシック" charset="0"/>
              </a:rPr>
              <a:t> </a:t>
            </a:r>
            <a:r>
              <a:rPr lang="sv-SE" sz="2400" b="1" i="1" dirty="0" err="1">
                <a:solidFill>
                  <a:prstClr val="black"/>
                </a:solidFill>
                <a:latin typeface="Century Gothic" panose="020B0502020202020204" pitchFamily="34" charset="0"/>
                <a:ea typeface="ＭＳ Ｐゴシック" charset="0"/>
              </a:rPr>
              <a:t>people</a:t>
            </a:r>
            <a:r>
              <a:rPr lang="sv-SE" sz="2400" b="1" i="1" dirty="0">
                <a:solidFill>
                  <a:prstClr val="black"/>
                </a:solidFill>
                <a:latin typeface="Century Gothic" panose="020B0502020202020204" pitchFamily="34" charset="0"/>
                <a:ea typeface="ＭＳ Ｐゴシック" charset="0"/>
              </a:rPr>
              <a:t> </a:t>
            </a:r>
            <a:r>
              <a:rPr lang="sv-SE" sz="2400" b="1" i="1" dirty="0" err="1">
                <a:solidFill>
                  <a:prstClr val="black"/>
                </a:solidFill>
                <a:latin typeface="Century Gothic" panose="020B0502020202020204" pitchFamily="34" charset="0"/>
                <a:ea typeface="ＭＳ Ｐゴシック" charset="0"/>
              </a:rPr>
              <a:t>meet</a:t>
            </a:r>
            <a:r>
              <a:rPr lang="sv-SE" sz="2400" b="1" i="1" dirty="0">
                <a:solidFill>
                  <a:prstClr val="black"/>
                </a:solidFill>
                <a:latin typeface="Century Gothic" panose="020B0502020202020204" pitchFamily="34" charset="0"/>
                <a:ea typeface="ＭＳ Ｐゴシック" charset="0"/>
              </a:rPr>
              <a:t> and </a:t>
            </a:r>
            <a:r>
              <a:rPr lang="sv-SE" sz="2400" b="1" i="1" dirty="0" err="1">
                <a:solidFill>
                  <a:prstClr val="black"/>
                </a:solidFill>
                <a:latin typeface="Century Gothic" panose="020B0502020202020204" pitchFamily="34" charset="0"/>
                <a:ea typeface="ＭＳ Ｐゴシック" charset="0"/>
              </a:rPr>
              <a:t>buildings</a:t>
            </a:r>
            <a:r>
              <a:rPr lang="sv-SE" sz="2400" b="1" i="1" dirty="0">
                <a:solidFill>
                  <a:prstClr val="black"/>
                </a:solidFill>
                <a:latin typeface="Century Gothic" panose="020B0502020202020204" pitchFamily="34" charset="0"/>
                <a:ea typeface="ＭＳ Ｐゴシック" charset="0"/>
              </a:rPr>
              <a:t> </a:t>
            </a:r>
            <a:r>
              <a:rPr lang="sv-SE" sz="2400" b="1" i="1" dirty="0" err="1">
                <a:solidFill>
                  <a:prstClr val="black"/>
                </a:solidFill>
                <a:latin typeface="Century Gothic" panose="020B0502020202020204" pitchFamily="34" charset="0"/>
                <a:ea typeface="ＭＳ Ｐゴシック" charset="0"/>
              </a:rPr>
              <a:t>share</a:t>
            </a:r>
            <a:r>
              <a:rPr lang="sv-SE" sz="2400" b="1" i="1" dirty="0">
                <a:solidFill>
                  <a:prstClr val="black"/>
                </a:solidFill>
                <a:latin typeface="Century Gothic" panose="020B0502020202020204" pitchFamily="34" charset="0"/>
                <a:ea typeface="ＭＳ Ｐゴシック" charset="0"/>
              </a:rPr>
              <a:t>    </a:t>
            </a:r>
            <a:r>
              <a:rPr lang="sv-SE" sz="2400" b="1" i="1" dirty="0" err="1">
                <a:solidFill>
                  <a:prstClr val="black"/>
                </a:solidFill>
                <a:latin typeface="Century Gothic" panose="020B0502020202020204" pitchFamily="34" charset="0"/>
                <a:ea typeface="ＭＳ Ｐゴシック" charset="0"/>
              </a:rPr>
              <a:t>energy</a:t>
            </a:r>
            <a:r>
              <a:rPr lang="sv-SE" sz="2400" b="1" i="1" dirty="0">
                <a:solidFill>
                  <a:prstClr val="black"/>
                </a:solidFill>
                <a:latin typeface="Century Gothic" panose="020B0502020202020204" pitchFamily="34" charset="0"/>
                <a:ea typeface="ＭＳ Ｐゴシック" charset="0"/>
              </a:rPr>
              <a:t> </a:t>
            </a:r>
            <a:endParaRPr lang="sv-SE" sz="2400" dirty="0">
              <a:solidFill>
                <a:prstClr val="black"/>
              </a:solidFill>
              <a:latin typeface="Century Gothic" panose="020B0502020202020204" pitchFamily="34" charset="0"/>
              <a:ea typeface="ＭＳ Ｐゴシック" charset="0"/>
            </a:endParaRPr>
          </a:p>
          <a:p>
            <a:pPr defTabSz="609585" fontAlgn="base">
              <a:spcBef>
                <a:spcPct val="0"/>
              </a:spcBef>
              <a:spcAft>
                <a:spcPct val="0"/>
              </a:spcAft>
            </a:pPr>
            <a:endParaRPr lang="sv-SE" sz="2000" dirty="0">
              <a:solidFill>
                <a:prstClr val="black"/>
              </a:solidFill>
              <a:latin typeface="Century Gothic" panose="020B0502020202020204" pitchFamily="34" charset="0"/>
              <a:ea typeface="ＭＳ Ｐゴシック" charset="0"/>
            </a:endParaRPr>
          </a:p>
        </p:txBody>
      </p:sp>
      <p:sp>
        <p:nvSpPr>
          <p:cNvPr id="2" name="Rektangel 1">
            <a:extLst>
              <a:ext uri="{FF2B5EF4-FFF2-40B4-BE49-F238E27FC236}">
                <a16:creationId xmlns:a16="http://schemas.microsoft.com/office/drawing/2014/main" id="{C46A5ED3-E222-4DF2-B94E-832C46ABFE3B}"/>
              </a:ext>
            </a:extLst>
          </p:cNvPr>
          <p:cNvSpPr/>
          <p:nvPr/>
        </p:nvSpPr>
        <p:spPr>
          <a:xfrm>
            <a:off x="296411" y="5693775"/>
            <a:ext cx="6096000" cy="830997"/>
          </a:xfrm>
          <a:prstGeom prst="rect">
            <a:avLst/>
          </a:prstGeom>
        </p:spPr>
        <p:txBody>
          <a:bodyPr>
            <a:spAutoFit/>
          </a:bodyPr>
          <a:lstStyle/>
          <a:p>
            <a:pPr defTabSz="609585" fontAlgn="base">
              <a:spcBef>
                <a:spcPct val="0"/>
              </a:spcBef>
              <a:spcAft>
                <a:spcPct val="0"/>
              </a:spcAft>
            </a:pPr>
            <a:r>
              <a:rPr lang="sv-SE" sz="2400" dirty="0">
                <a:solidFill>
                  <a:prstClr val="black"/>
                </a:solidFill>
                <a:latin typeface="Century Gothic" charset="0"/>
                <a:ea typeface="ＭＳ Ｐゴシック" charset="0"/>
                <a:hlinkClick r:id="rId3"/>
              </a:rPr>
              <a:t>https://www.youtube.com/watch?v=OiXPsRmsf3E</a:t>
            </a:r>
            <a:endParaRPr lang="sv-SE" sz="2400" dirty="0">
              <a:solidFill>
                <a:prstClr val="black"/>
              </a:solidFill>
              <a:latin typeface="Century Gothic" charset="0"/>
              <a:ea typeface="ＭＳ Ｐゴシック" charset="0"/>
            </a:endParaRPr>
          </a:p>
        </p:txBody>
      </p:sp>
    </p:spTree>
    <p:extLst>
      <p:ext uri="{BB962C8B-B14F-4D97-AF65-F5344CB8AC3E}">
        <p14:creationId xmlns:p14="http://schemas.microsoft.com/office/powerpoint/2010/main" val="4204532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7A1C61B-3D86-4E64-8A5A-605FB655B24A}"/>
              </a:ext>
            </a:extLst>
          </p:cNvPr>
          <p:cNvSpPr>
            <a:spLocks noGrp="1"/>
          </p:cNvSpPr>
          <p:nvPr>
            <p:ph type="title"/>
          </p:nvPr>
        </p:nvSpPr>
        <p:spPr/>
        <p:txBody>
          <a:bodyPr/>
          <a:lstStyle/>
          <a:p>
            <a:r>
              <a:rPr lang="sv-SE" dirty="0"/>
              <a:t>Tamarinden</a:t>
            </a:r>
          </a:p>
        </p:txBody>
      </p:sp>
      <p:sp>
        <p:nvSpPr>
          <p:cNvPr id="3" name="Platshållare för text 2">
            <a:extLst>
              <a:ext uri="{FF2B5EF4-FFF2-40B4-BE49-F238E27FC236}">
                <a16:creationId xmlns:a16="http://schemas.microsoft.com/office/drawing/2014/main" id="{6FB0BB46-A654-4C08-9038-921C79FB2861}"/>
              </a:ext>
            </a:extLst>
          </p:cNvPr>
          <p:cNvSpPr>
            <a:spLocks noGrp="1"/>
          </p:cNvSpPr>
          <p:nvPr>
            <p:ph type="body" sz="quarter" idx="10"/>
          </p:nvPr>
        </p:nvSpPr>
        <p:spPr/>
        <p:txBody>
          <a:bodyPr/>
          <a:lstStyle/>
          <a:p>
            <a:pPr>
              <a:spcAft>
                <a:spcPts val="0"/>
              </a:spcAft>
            </a:pPr>
            <a:r>
              <a:rPr lang="sv-SE"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https://www.youtube.com/watch?v=OiXPsRmsf3E</a:t>
            </a:r>
            <a:endParaRPr lang="sv-SE" dirty="0">
              <a:latin typeface="Calibri" panose="020F0502020204030204" pitchFamily="34" charset="0"/>
              <a:ea typeface="Calibri" panose="020F0502020204030204" pitchFamily="34" charset="0"/>
              <a:cs typeface="Calibri" panose="020F0502020204030204" pitchFamily="34" charset="0"/>
            </a:endParaRPr>
          </a:p>
          <a:p>
            <a:endParaRPr lang="sv-SE" dirty="0"/>
          </a:p>
        </p:txBody>
      </p:sp>
    </p:spTree>
    <p:extLst>
      <p:ext uri="{BB962C8B-B14F-4D97-AF65-F5344CB8AC3E}">
        <p14:creationId xmlns:p14="http://schemas.microsoft.com/office/powerpoint/2010/main" val="34781243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E66FCA76-AC13-4978-953E-359D98B30974}"/>
              </a:ext>
            </a:extLst>
          </p:cNvPr>
          <p:cNvSpPr>
            <a:spLocks noGrp="1"/>
          </p:cNvSpPr>
          <p:nvPr>
            <p:ph type="ctrTitle"/>
          </p:nvPr>
        </p:nvSpPr>
        <p:spPr>
          <a:xfrm>
            <a:off x="1748790" y="4272276"/>
            <a:ext cx="9829800" cy="768354"/>
          </a:xfrm>
        </p:spPr>
        <p:txBody>
          <a:bodyPr>
            <a:noAutofit/>
          </a:bodyPr>
          <a:lstStyle/>
          <a:p>
            <a:r>
              <a:rPr lang="nb-NO" sz="4400" dirty="0"/>
              <a:t>Arendal + </a:t>
            </a:r>
            <a:r>
              <a:rPr lang="nb-NO" sz="4400" dirty="0" err="1"/>
              <a:t>sustainability</a:t>
            </a:r>
            <a:r>
              <a:rPr lang="nb-NO" sz="4400" dirty="0"/>
              <a:t> = true</a:t>
            </a:r>
          </a:p>
        </p:txBody>
      </p:sp>
      <p:sp>
        <p:nvSpPr>
          <p:cNvPr id="6" name="Undertittel 5">
            <a:extLst>
              <a:ext uri="{FF2B5EF4-FFF2-40B4-BE49-F238E27FC236}">
                <a16:creationId xmlns:a16="http://schemas.microsoft.com/office/drawing/2014/main" id="{1D92B61F-1820-46EB-8C93-FE5C1127EB49}"/>
              </a:ext>
            </a:extLst>
          </p:cNvPr>
          <p:cNvSpPr>
            <a:spLocks noGrp="1"/>
          </p:cNvSpPr>
          <p:nvPr>
            <p:ph type="subTitle" idx="1"/>
          </p:nvPr>
        </p:nvSpPr>
        <p:spPr>
          <a:xfrm>
            <a:off x="8170209" y="5876481"/>
            <a:ext cx="4441862" cy="665105"/>
          </a:xfrm>
        </p:spPr>
        <p:txBody>
          <a:bodyPr>
            <a:normAutofit/>
          </a:bodyPr>
          <a:lstStyle/>
          <a:p>
            <a:r>
              <a:rPr lang="nb-NO" sz="1300" dirty="0">
                <a:solidFill>
                  <a:srgbClr val="455333"/>
                </a:solidFill>
              </a:rPr>
              <a:t>Ragnhild Hammer, Arendal, Norway</a:t>
            </a:r>
          </a:p>
          <a:p>
            <a:r>
              <a:rPr lang="nb-NO" sz="1300" dirty="0">
                <a:solidFill>
                  <a:srgbClr val="455333"/>
                </a:solidFill>
              </a:rPr>
              <a:t>Senior </a:t>
            </a:r>
            <a:r>
              <a:rPr lang="nb-NO" sz="1300" dirty="0" err="1">
                <a:solidFill>
                  <a:srgbClr val="455333"/>
                </a:solidFill>
              </a:rPr>
              <a:t>advisor</a:t>
            </a:r>
            <a:r>
              <a:rPr lang="nb-NO" sz="1300" dirty="0">
                <a:solidFill>
                  <a:srgbClr val="455333"/>
                </a:solidFill>
              </a:rPr>
              <a:t> </a:t>
            </a:r>
            <a:r>
              <a:rPr lang="nb-NO" sz="1300" dirty="0" err="1">
                <a:solidFill>
                  <a:srgbClr val="455333"/>
                </a:solidFill>
              </a:rPr>
              <a:t>climate</a:t>
            </a:r>
            <a:r>
              <a:rPr lang="nb-NO" sz="1300" dirty="0">
                <a:solidFill>
                  <a:srgbClr val="455333"/>
                </a:solidFill>
              </a:rPr>
              <a:t> &amp; </a:t>
            </a:r>
            <a:r>
              <a:rPr lang="nb-NO" sz="1300" dirty="0" err="1">
                <a:solidFill>
                  <a:srgbClr val="455333"/>
                </a:solidFill>
              </a:rPr>
              <a:t>environment</a:t>
            </a:r>
            <a:endParaRPr lang="nb-NO" sz="1300" dirty="0">
              <a:solidFill>
                <a:srgbClr val="455333"/>
              </a:solidFill>
            </a:endParaRPr>
          </a:p>
          <a:p>
            <a:endParaRPr lang="nb-NO" sz="800" dirty="0">
              <a:solidFill>
                <a:srgbClr val="455333"/>
              </a:solidFill>
            </a:endParaRPr>
          </a:p>
        </p:txBody>
      </p:sp>
      <p:sp>
        <p:nvSpPr>
          <p:cNvPr id="8" name="Undertittel 5">
            <a:extLst>
              <a:ext uri="{FF2B5EF4-FFF2-40B4-BE49-F238E27FC236}">
                <a16:creationId xmlns:a16="http://schemas.microsoft.com/office/drawing/2014/main" id="{F9D51E09-FC10-4603-9932-25BFF884D262}"/>
              </a:ext>
            </a:extLst>
          </p:cNvPr>
          <p:cNvSpPr txBox="1">
            <a:spLocks/>
          </p:cNvSpPr>
          <p:nvPr/>
        </p:nvSpPr>
        <p:spPr>
          <a:xfrm>
            <a:off x="1623280" y="5029200"/>
            <a:ext cx="8767860" cy="45720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2800" b="0" i="0" u="none" strike="noStrike" kern="1200" cap="none" spc="0" normalizeH="0" baseline="0" noProof="0" dirty="0">
                <a:ln>
                  <a:noFill/>
                </a:ln>
                <a:solidFill>
                  <a:prstClr val="black"/>
                </a:solidFill>
                <a:effectLst/>
                <a:uLnTx/>
                <a:uFillTx/>
                <a:latin typeface="Arial" panose="020B0604020202020204"/>
                <a:ea typeface="+mn-ea"/>
                <a:cs typeface="+mn-cs"/>
              </a:rPr>
              <a:t>How to </a:t>
            </a:r>
            <a:r>
              <a:rPr kumimoji="0" lang="nb-NO" sz="2800" b="0" i="0" u="none" strike="noStrike" kern="1200" cap="none" spc="0" normalizeH="0" baseline="0" noProof="0" dirty="0" err="1">
                <a:ln>
                  <a:noFill/>
                </a:ln>
                <a:solidFill>
                  <a:prstClr val="black"/>
                </a:solidFill>
                <a:effectLst/>
                <a:uLnTx/>
                <a:uFillTx/>
                <a:latin typeface="Arial" panose="020B0604020202020204"/>
                <a:ea typeface="+mn-ea"/>
                <a:cs typeface="+mn-cs"/>
              </a:rPr>
              <a:t>implement</a:t>
            </a:r>
            <a:r>
              <a:rPr kumimoji="0" lang="nb-NO"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nb-NO" sz="2800" b="0" i="0" u="none" strike="noStrike" kern="1200" cap="none" spc="0" normalizeH="0" baseline="0" noProof="0" dirty="0" err="1">
                <a:ln>
                  <a:noFill/>
                </a:ln>
                <a:solidFill>
                  <a:prstClr val="black"/>
                </a:solidFill>
                <a:effectLst/>
                <a:uLnTx/>
                <a:uFillTx/>
                <a:latin typeface="Arial" panose="020B0604020202020204"/>
                <a:ea typeface="+mn-ea"/>
                <a:cs typeface="+mn-cs"/>
              </a:rPr>
              <a:t>the</a:t>
            </a:r>
            <a:r>
              <a:rPr kumimoji="0" lang="nb-NO"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nb-NO" sz="2800" b="0" i="0" u="none" strike="noStrike" kern="1200" cap="none" spc="0" normalizeH="0" baseline="0" noProof="0" dirty="0" err="1">
                <a:ln>
                  <a:noFill/>
                </a:ln>
                <a:solidFill>
                  <a:prstClr val="black"/>
                </a:solidFill>
                <a:effectLst/>
                <a:uLnTx/>
                <a:uFillTx/>
                <a:latin typeface="Arial" panose="020B0604020202020204"/>
                <a:ea typeface="+mn-ea"/>
                <a:cs typeface="+mn-cs"/>
              </a:rPr>
              <a:t>SDGs</a:t>
            </a:r>
            <a:r>
              <a:rPr kumimoji="0" lang="nb-NO" sz="2800" b="0" i="0" u="none" strike="noStrike" kern="1200" cap="none" spc="0" normalizeH="0" baseline="0" noProof="0" dirty="0">
                <a:ln>
                  <a:noFill/>
                </a:ln>
                <a:solidFill>
                  <a:prstClr val="black"/>
                </a:solidFill>
                <a:effectLst/>
                <a:uLnTx/>
                <a:uFillTx/>
                <a:latin typeface="Arial" panose="020B0604020202020204"/>
                <a:ea typeface="+mn-ea"/>
                <a:cs typeface="+mn-cs"/>
              </a:rPr>
              <a:t> </a:t>
            </a:r>
            <a:endParaRPr kumimoji="0" lang="nb-NO"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3" name="Bilde 2">
            <a:extLst>
              <a:ext uri="{FF2B5EF4-FFF2-40B4-BE49-F238E27FC236}">
                <a16:creationId xmlns:a16="http://schemas.microsoft.com/office/drawing/2014/main" id="{C5B05C5E-E2BA-43CE-B6F2-C5141071EC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2957"/>
          <a:stretch/>
        </p:blipFill>
        <p:spPr>
          <a:xfrm>
            <a:off x="0" y="-1061345"/>
            <a:ext cx="12192000" cy="5276471"/>
          </a:xfrm>
          <a:prstGeom prst="rect">
            <a:avLst/>
          </a:prstGeom>
        </p:spPr>
      </p:pic>
    </p:spTree>
    <p:extLst>
      <p:ext uri="{BB962C8B-B14F-4D97-AF65-F5344CB8AC3E}">
        <p14:creationId xmlns:p14="http://schemas.microsoft.com/office/powerpoint/2010/main" val="2784756999"/>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Bilde 1" descr="Et bilde som inneholder skjermbilde&#10;&#10;Automatisk generert beskrivelse">
            <a:extLst>
              <a:ext uri="{FF2B5EF4-FFF2-40B4-BE49-F238E27FC236}">
                <a16:creationId xmlns:a16="http://schemas.microsoft.com/office/drawing/2014/main" id="{9DAD2899-2A08-4E74-BEDE-6A5A31D82E1C}"/>
              </a:ext>
            </a:extLst>
          </p:cNvPr>
          <p:cNvPicPr>
            <a:picLocks noChangeAspect="1"/>
          </p:cNvPicPr>
          <p:nvPr/>
        </p:nvPicPr>
        <p:blipFill>
          <a:blip r:embed="rId3"/>
          <a:stretch>
            <a:fillRect/>
          </a:stretch>
        </p:blipFill>
        <p:spPr>
          <a:xfrm>
            <a:off x="6176433" y="1542050"/>
            <a:ext cx="5372100" cy="3773900"/>
          </a:xfrm>
          <a:prstGeom prst="rect">
            <a:avLst/>
          </a:prstGeom>
        </p:spPr>
      </p:pic>
      <p:pic>
        <p:nvPicPr>
          <p:cNvPr id="3" name="Bilde 2">
            <a:extLst>
              <a:ext uri="{FF2B5EF4-FFF2-40B4-BE49-F238E27FC236}">
                <a16:creationId xmlns:a16="http://schemas.microsoft.com/office/drawing/2014/main" id="{DDE43E19-2CD0-442E-B174-DD71E2A4AD88}"/>
              </a:ext>
            </a:extLst>
          </p:cNvPr>
          <p:cNvPicPr>
            <a:picLocks noChangeAspect="1"/>
          </p:cNvPicPr>
          <p:nvPr/>
        </p:nvPicPr>
        <p:blipFill>
          <a:blip r:embed="rId4"/>
          <a:stretch>
            <a:fillRect/>
          </a:stretch>
        </p:blipFill>
        <p:spPr>
          <a:xfrm>
            <a:off x="1351787" y="643467"/>
            <a:ext cx="3955457" cy="5571066"/>
          </a:xfrm>
          <a:prstGeom prst="rect">
            <a:avLst/>
          </a:prstGeom>
        </p:spPr>
      </p:pic>
    </p:spTree>
    <p:extLst>
      <p:ext uri="{BB962C8B-B14F-4D97-AF65-F5344CB8AC3E}">
        <p14:creationId xmlns:p14="http://schemas.microsoft.com/office/powerpoint/2010/main" val="3381708205"/>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Bildobjekt 6"/>
          <p:cNvPicPr>
            <a:picLocks noChangeAspect="1"/>
          </p:cNvPicPr>
          <p:nvPr/>
        </p:nvPicPr>
        <p:blipFill rotWithShape="1">
          <a:blip r:embed="rId3"/>
          <a:srcRect b="8576"/>
          <a:stretch/>
        </p:blipFill>
        <p:spPr bwMode="auto">
          <a:xfrm>
            <a:off x="0" y="-65421"/>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8" name="textruta 6"/>
          <p:cNvSpPr txBox="1">
            <a:spLocks noChangeArrowheads="1"/>
          </p:cNvSpPr>
          <p:nvPr/>
        </p:nvSpPr>
        <p:spPr bwMode="auto">
          <a:xfrm>
            <a:off x="478367" y="218722"/>
            <a:ext cx="8375348" cy="39095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110000"/>
              </a:lnSpc>
              <a:spcBef>
                <a:spcPct val="20000"/>
              </a:spcBef>
              <a:buFont typeface="Arial" panose="020B0604020202020204" pitchFamily="34" charset="0"/>
              <a:buChar char="•"/>
              <a:defRPr>
                <a:solidFill>
                  <a:schemeClr val="tx1"/>
                </a:solidFill>
                <a:latin typeface="Century Gothic" panose="020B0502020202020204" pitchFamily="34" charset="0"/>
                <a:ea typeface="MS PGothic" panose="020B0600070205080204" pitchFamily="34" charset="-128"/>
              </a:defRPr>
            </a:lvl1pPr>
            <a:lvl2pPr marL="742950" indent="-285750">
              <a:lnSpc>
                <a:spcPct val="110000"/>
              </a:lnSpc>
              <a:spcBef>
                <a:spcPct val="20000"/>
              </a:spcBef>
              <a:buFont typeface="Arial" panose="020B0604020202020204" pitchFamily="34" charset="0"/>
              <a:buChar char="–"/>
              <a:defRPr sz="1600">
                <a:solidFill>
                  <a:schemeClr val="tx1"/>
                </a:solidFill>
                <a:latin typeface="Century Gothic" panose="020B0502020202020204" pitchFamily="34" charset="0"/>
                <a:ea typeface="MS PGothic" panose="020B0600070205080204" pitchFamily="34" charset="-128"/>
              </a:defRPr>
            </a:lvl2pPr>
            <a:lvl3pPr marL="1143000" indent="-228600">
              <a:lnSpc>
                <a:spcPct val="110000"/>
              </a:lnSpc>
              <a:spcBef>
                <a:spcPct val="20000"/>
              </a:spcBef>
              <a:buFont typeface="Arial" panose="020B0604020202020204" pitchFamily="34" charset="0"/>
              <a:buChar char="•"/>
              <a:defRPr sz="1400">
                <a:solidFill>
                  <a:schemeClr val="tx1"/>
                </a:solidFill>
                <a:latin typeface="Century Gothic" panose="020B0502020202020204" pitchFamily="34" charset="0"/>
                <a:ea typeface="MS PGothic" panose="020B0600070205080204" pitchFamily="34" charset="-128"/>
              </a:defRPr>
            </a:lvl3pPr>
            <a:lvl4pPr marL="1600200" indent="-228600">
              <a:lnSpc>
                <a:spcPct val="110000"/>
              </a:lnSpc>
              <a:spcBef>
                <a:spcPct val="20000"/>
              </a:spcBef>
              <a:buFont typeface="Arial" panose="020B0604020202020204" pitchFamily="34" charset="0"/>
              <a:buChar char="–"/>
              <a:defRPr sz="1200">
                <a:solidFill>
                  <a:schemeClr val="tx1"/>
                </a:solidFill>
                <a:latin typeface="Century Gothic" panose="020B0502020202020204" pitchFamily="34" charset="0"/>
                <a:ea typeface="MS PGothic" panose="020B0600070205080204" pitchFamily="34" charset="-128"/>
              </a:defRPr>
            </a:lvl4pPr>
            <a:lvl5pPr marL="2057400" indent="-228600">
              <a:lnSpc>
                <a:spcPct val="110000"/>
              </a:lnSpc>
              <a:spcBef>
                <a:spcPct val="20000"/>
              </a:spcBef>
              <a:buFont typeface="Arial" panose="020B0604020202020204" pitchFamily="34" charset="0"/>
              <a:buChar char="»"/>
              <a:defRPr sz="1200">
                <a:solidFill>
                  <a:schemeClr val="tx1"/>
                </a:solidFill>
                <a:latin typeface="Century Gothic" panose="020B0502020202020204" pitchFamily="34" charset="0"/>
                <a:ea typeface="MS PGothic" panose="020B0600070205080204" pitchFamily="34" charset="-128"/>
              </a:defRPr>
            </a:lvl5pPr>
            <a:lvl6pPr marL="25146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MS PGothic" panose="020B0600070205080204" pitchFamily="34" charset="-128"/>
              </a:defRPr>
            </a:lvl6pPr>
            <a:lvl7pPr marL="29718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MS PGothic" panose="020B0600070205080204" pitchFamily="34" charset="-128"/>
              </a:defRPr>
            </a:lvl7pPr>
            <a:lvl8pPr marL="34290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MS PGothic" panose="020B0600070205080204" pitchFamily="34" charset="-128"/>
              </a:defRPr>
            </a:lvl8pPr>
            <a:lvl9pPr marL="38862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MS PGothic" panose="020B0600070205080204" pitchFamily="34" charset="-128"/>
              </a:defRPr>
            </a:lvl9pPr>
          </a:lstStyle>
          <a:p>
            <a:pPr defTabSz="609570" eaLnBrk="0" fontAlgn="base" hangingPunct="0">
              <a:lnSpc>
                <a:spcPct val="100000"/>
              </a:lnSpc>
              <a:spcBef>
                <a:spcPct val="0"/>
              </a:spcBef>
              <a:spcAft>
                <a:spcPct val="0"/>
              </a:spcAft>
              <a:buNone/>
            </a:pPr>
            <a:endParaRPr lang="sv-SE" altLang="sv-SE" sz="2400" b="1" dirty="0">
              <a:solidFill>
                <a:srgbClr val="FFFFFF"/>
              </a:solidFill>
            </a:endParaRPr>
          </a:p>
          <a:p>
            <a:pPr defTabSz="609570" eaLnBrk="0" fontAlgn="base" hangingPunct="0">
              <a:lnSpc>
                <a:spcPct val="100000"/>
              </a:lnSpc>
              <a:spcBef>
                <a:spcPct val="0"/>
              </a:spcBef>
              <a:spcAft>
                <a:spcPct val="0"/>
              </a:spcAft>
              <a:buNone/>
            </a:pPr>
            <a:endParaRPr lang="sv-SE" altLang="sv-SE" sz="1867" i="1" dirty="0">
              <a:solidFill>
                <a:srgbClr val="FFFFFF"/>
              </a:solidFill>
            </a:endParaRPr>
          </a:p>
          <a:p>
            <a:pPr defTabSz="609570" eaLnBrk="0" fontAlgn="base" hangingPunct="0">
              <a:lnSpc>
                <a:spcPct val="100000"/>
              </a:lnSpc>
              <a:spcBef>
                <a:spcPct val="0"/>
              </a:spcBef>
              <a:spcAft>
                <a:spcPct val="0"/>
              </a:spcAft>
              <a:buNone/>
            </a:pPr>
            <a:endParaRPr lang="sv-SE" altLang="sv-SE" sz="1867" i="1" dirty="0">
              <a:solidFill>
                <a:srgbClr val="FFFFFF"/>
              </a:solidFill>
            </a:endParaRPr>
          </a:p>
          <a:p>
            <a:pPr defTabSz="609570" eaLnBrk="0" fontAlgn="base" hangingPunct="0">
              <a:lnSpc>
                <a:spcPct val="100000"/>
              </a:lnSpc>
              <a:spcBef>
                <a:spcPct val="0"/>
              </a:spcBef>
              <a:spcAft>
                <a:spcPct val="0"/>
              </a:spcAft>
              <a:buNone/>
            </a:pPr>
            <a:endParaRPr lang="sv-SE" altLang="sv-SE" sz="1867" i="1" dirty="0">
              <a:solidFill>
                <a:srgbClr val="FFFFFF"/>
              </a:solidFill>
            </a:endParaRPr>
          </a:p>
          <a:p>
            <a:pPr defTabSz="609570" eaLnBrk="0" fontAlgn="base" hangingPunct="0">
              <a:lnSpc>
                <a:spcPct val="100000"/>
              </a:lnSpc>
              <a:spcBef>
                <a:spcPct val="0"/>
              </a:spcBef>
              <a:spcAft>
                <a:spcPct val="0"/>
              </a:spcAft>
              <a:buNone/>
            </a:pPr>
            <a:endParaRPr lang="sv-SE" altLang="sv-SE" sz="1867" i="1" dirty="0">
              <a:solidFill>
                <a:srgbClr val="FFFFFF"/>
              </a:solidFill>
            </a:endParaRPr>
          </a:p>
          <a:p>
            <a:pPr defTabSz="609570" eaLnBrk="0" fontAlgn="base" hangingPunct="0">
              <a:lnSpc>
                <a:spcPct val="100000"/>
              </a:lnSpc>
              <a:spcBef>
                <a:spcPct val="0"/>
              </a:spcBef>
              <a:spcAft>
                <a:spcPct val="0"/>
              </a:spcAft>
              <a:buNone/>
            </a:pPr>
            <a:endParaRPr lang="sv-SE" altLang="sv-SE" sz="1867" i="1" dirty="0">
              <a:solidFill>
                <a:srgbClr val="FFFFFF"/>
              </a:solidFill>
            </a:endParaRPr>
          </a:p>
          <a:p>
            <a:pPr defTabSz="609570" eaLnBrk="0" fontAlgn="base" hangingPunct="0">
              <a:lnSpc>
                <a:spcPct val="100000"/>
              </a:lnSpc>
              <a:spcBef>
                <a:spcPct val="0"/>
              </a:spcBef>
              <a:spcAft>
                <a:spcPct val="0"/>
              </a:spcAft>
              <a:buNone/>
            </a:pPr>
            <a:endParaRPr lang="sv-SE" altLang="sv-SE" sz="1867" i="1" dirty="0">
              <a:solidFill>
                <a:srgbClr val="FFFFFF"/>
              </a:solidFill>
            </a:endParaRPr>
          </a:p>
          <a:p>
            <a:pPr defTabSz="609570" eaLnBrk="0" fontAlgn="base" hangingPunct="0">
              <a:lnSpc>
                <a:spcPct val="100000"/>
              </a:lnSpc>
              <a:spcBef>
                <a:spcPct val="0"/>
              </a:spcBef>
              <a:spcAft>
                <a:spcPct val="0"/>
              </a:spcAft>
              <a:buNone/>
            </a:pPr>
            <a:endParaRPr lang="sv-SE" altLang="sv-SE" sz="1867" i="1" dirty="0">
              <a:solidFill>
                <a:srgbClr val="FFFFFF"/>
              </a:solidFill>
            </a:endParaRPr>
          </a:p>
          <a:p>
            <a:pPr defTabSz="609570" eaLnBrk="0" fontAlgn="base" hangingPunct="0">
              <a:lnSpc>
                <a:spcPct val="100000"/>
              </a:lnSpc>
              <a:spcBef>
                <a:spcPct val="0"/>
              </a:spcBef>
              <a:spcAft>
                <a:spcPct val="0"/>
              </a:spcAft>
              <a:buNone/>
            </a:pPr>
            <a:endParaRPr lang="sv-SE" altLang="sv-SE" sz="1867" i="1" dirty="0">
              <a:solidFill>
                <a:srgbClr val="FFFFFF"/>
              </a:solidFill>
            </a:endParaRPr>
          </a:p>
          <a:p>
            <a:pPr defTabSz="609570" eaLnBrk="0" fontAlgn="base" hangingPunct="0">
              <a:lnSpc>
                <a:spcPct val="100000"/>
              </a:lnSpc>
              <a:spcBef>
                <a:spcPct val="0"/>
              </a:spcBef>
              <a:spcAft>
                <a:spcPct val="0"/>
              </a:spcAft>
              <a:buNone/>
            </a:pPr>
            <a:endParaRPr lang="sv-SE" altLang="sv-SE" sz="1867" i="1" dirty="0">
              <a:solidFill>
                <a:srgbClr val="FFFFFF"/>
              </a:solidFill>
            </a:endParaRPr>
          </a:p>
          <a:p>
            <a:pPr defTabSz="609570" eaLnBrk="0" fontAlgn="base" hangingPunct="0">
              <a:lnSpc>
                <a:spcPct val="100000"/>
              </a:lnSpc>
              <a:spcBef>
                <a:spcPct val="0"/>
              </a:spcBef>
              <a:spcAft>
                <a:spcPct val="0"/>
              </a:spcAft>
              <a:buNone/>
            </a:pPr>
            <a:endParaRPr lang="sv-SE" altLang="sv-SE" sz="1867" i="1" dirty="0">
              <a:solidFill>
                <a:srgbClr val="FFFFFF"/>
              </a:solidFill>
            </a:endParaRPr>
          </a:p>
          <a:p>
            <a:pPr defTabSz="609570" eaLnBrk="0" fontAlgn="base" hangingPunct="0">
              <a:lnSpc>
                <a:spcPct val="100000"/>
              </a:lnSpc>
              <a:spcBef>
                <a:spcPct val="0"/>
              </a:spcBef>
              <a:spcAft>
                <a:spcPct val="0"/>
              </a:spcAft>
              <a:buNone/>
            </a:pPr>
            <a:endParaRPr lang="sv-SE" altLang="sv-SE" sz="1867" i="1" dirty="0">
              <a:solidFill>
                <a:srgbClr val="FFFFFF"/>
              </a:solidFill>
            </a:endParaRPr>
          </a:p>
          <a:p>
            <a:pPr defTabSz="609570" eaLnBrk="0" fontAlgn="base" hangingPunct="0">
              <a:lnSpc>
                <a:spcPct val="100000"/>
              </a:lnSpc>
              <a:spcBef>
                <a:spcPct val="0"/>
              </a:spcBef>
              <a:spcAft>
                <a:spcPct val="0"/>
              </a:spcAft>
              <a:buNone/>
            </a:pPr>
            <a:endParaRPr lang="sv-SE" altLang="sv-SE" sz="1867" i="1" dirty="0">
              <a:solidFill>
                <a:srgbClr val="FFFFFF"/>
              </a:solidFill>
            </a:endParaRPr>
          </a:p>
        </p:txBody>
      </p:sp>
      <p:pic>
        <p:nvPicPr>
          <p:cNvPr id="4" name="Bildobjekt 27" descr="Logotyp.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5890493"/>
            <a:ext cx="12215284" cy="948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ruta 6">
            <a:extLst>
              <a:ext uri="{FF2B5EF4-FFF2-40B4-BE49-F238E27FC236}">
                <a16:creationId xmlns:a16="http://schemas.microsoft.com/office/drawing/2014/main" id="{F4CBA14F-DD59-4362-9F99-DF5B2E4FE382}"/>
              </a:ext>
            </a:extLst>
          </p:cNvPr>
          <p:cNvSpPr txBox="1">
            <a:spLocks noChangeArrowheads="1"/>
          </p:cNvSpPr>
          <p:nvPr/>
        </p:nvSpPr>
        <p:spPr bwMode="auto">
          <a:xfrm>
            <a:off x="123955" y="3865563"/>
            <a:ext cx="12191999" cy="17749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110000"/>
              </a:lnSpc>
              <a:spcBef>
                <a:spcPct val="20000"/>
              </a:spcBef>
              <a:buFont typeface="Arial" panose="020B0604020202020204" pitchFamily="34" charset="0"/>
              <a:buChar char="•"/>
              <a:defRPr>
                <a:solidFill>
                  <a:schemeClr val="tx1"/>
                </a:solidFill>
                <a:latin typeface="Century Gothic" panose="020B0502020202020204" pitchFamily="34" charset="0"/>
                <a:ea typeface="MS PGothic" panose="020B0600070205080204" pitchFamily="34" charset="-128"/>
              </a:defRPr>
            </a:lvl1pPr>
            <a:lvl2pPr marL="742950" indent="-285750">
              <a:lnSpc>
                <a:spcPct val="110000"/>
              </a:lnSpc>
              <a:spcBef>
                <a:spcPct val="20000"/>
              </a:spcBef>
              <a:buFont typeface="Arial" panose="020B0604020202020204" pitchFamily="34" charset="0"/>
              <a:buChar char="–"/>
              <a:defRPr sz="1600">
                <a:solidFill>
                  <a:schemeClr val="tx1"/>
                </a:solidFill>
                <a:latin typeface="Century Gothic" panose="020B0502020202020204" pitchFamily="34" charset="0"/>
                <a:ea typeface="MS PGothic" panose="020B0600070205080204" pitchFamily="34" charset="-128"/>
              </a:defRPr>
            </a:lvl2pPr>
            <a:lvl3pPr marL="1143000" indent="-228600">
              <a:lnSpc>
                <a:spcPct val="110000"/>
              </a:lnSpc>
              <a:spcBef>
                <a:spcPct val="20000"/>
              </a:spcBef>
              <a:buFont typeface="Arial" panose="020B0604020202020204" pitchFamily="34" charset="0"/>
              <a:buChar char="•"/>
              <a:defRPr sz="1400">
                <a:solidFill>
                  <a:schemeClr val="tx1"/>
                </a:solidFill>
                <a:latin typeface="Century Gothic" panose="020B0502020202020204" pitchFamily="34" charset="0"/>
                <a:ea typeface="MS PGothic" panose="020B0600070205080204" pitchFamily="34" charset="-128"/>
              </a:defRPr>
            </a:lvl3pPr>
            <a:lvl4pPr marL="1600200" indent="-228600">
              <a:lnSpc>
                <a:spcPct val="110000"/>
              </a:lnSpc>
              <a:spcBef>
                <a:spcPct val="20000"/>
              </a:spcBef>
              <a:buFont typeface="Arial" panose="020B0604020202020204" pitchFamily="34" charset="0"/>
              <a:buChar char="–"/>
              <a:defRPr sz="1200">
                <a:solidFill>
                  <a:schemeClr val="tx1"/>
                </a:solidFill>
                <a:latin typeface="Century Gothic" panose="020B0502020202020204" pitchFamily="34" charset="0"/>
                <a:ea typeface="MS PGothic" panose="020B0600070205080204" pitchFamily="34" charset="-128"/>
              </a:defRPr>
            </a:lvl4pPr>
            <a:lvl5pPr marL="2057400" indent="-228600">
              <a:lnSpc>
                <a:spcPct val="110000"/>
              </a:lnSpc>
              <a:spcBef>
                <a:spcPct val="20000"/>
              </a:spcBef>
              <a:buFont typeface="Arial" panose="020B0604020202020204" pitchFamily="34" charset="0"/>
              <a:buChar char="»"/>
              <a:defRPr sz="1200">
                <a:solidFill>
                  <a:schemeClr val="tx1"/>
                </a:solidFill>
                <a:latin typeface="Century Gothic" panose="020B0502020202020204" pitchFamily="34" charset="0"/>
                <a:ea typeface="MS PGothic" panose="020B0600070205080204" pitchFamily="34" charset="-128"/>
              </a:defRPr>
            </a:lvl5pPr>
            <a:lvl6pPr marL="25146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MS PGothic" panose="020B0600070205080204" pitchFamily="34" charset="-128"/>
              </a:defRPr>
            </a:lvl6pPr>
            <a:lvl7pPr marL="29718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MS PGothic" panose="020B0600070205080204" pitchFamily="34" charset="-128"/>
              </a:defRPr>
            </a:lvl7pPr>
            <a:lvl8pPr marL="34290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MS PGothic" panose="020B0600070205080204" pitchFamily="34" charset="-128"/>
              </a:defRPr>
            </a:lvl8pPr>
            <a:lvl9pPr marL="38862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MS PGothic" panose="020B0600070205080204" pitchFamily="34" charset="-128"/>
              </a:defRPr>
            </a:lvl9pPr>
          </a:lstStyle>
          <a:p>
            <a:pPr defTabSz="609570" eaLnBrk="0" fontAlgn="base" hangingPunct="0">
              <a:lnSpc>
                <a:spcPct val="100000"/>
              </a:lnSpc>
              <a:spcBef>
                <a:spcPct val="0"/>
              </a:spcBef>
              <a:spcAft>
                <a:spcPct val="0"/>
              </a:spcAft>
              <a:buNone/>
            </a:pPr>
            <a:endParaRPr lang="sv-SE" altLang="sv-SE" sz="2400" b="1" dirty="0">
              <a:solidFill>
                <a:srgbClr val="FFFFFF"/>
              </a:solidFill>
            </a:endParaRPr>
          </a:p>
          <a:p>
            <a:pPr defTabSz="609570" eaLnBrk="0" fontAlgn="base" hangingPunct="0">
              <a:lnSpc>
                <a:spcPct val="100000"/>
              </a:lnSpc>
              <a:spcBef>
                <a:spcPct val="0"/>
              </a:spcBef>
              <a:spcAft>
                <a:spcPct val="0"/>
              </a:spcAft>
              <a:buNone/>
            </a:pPr>
            <a:endParaRPr lang="sv-SE" altLang="sv-SE" sz="2400" b="1" dirty="0">
              <a:solidFill>
                <a:srgbClr val="FFFFFF"/>
              </a:solidFill>
            </a:endParaRPr>
          </a:p>
          <a:p>
            <a:pPr defTabSz="609570" eaLnBrk="0" fontAlgn="base" hangingPunct="0">
              <a:lnSpc>
                <a:spcPct val="100000"/>
              </a:lnSpc>
              <a:spcBef>
                <a:spcPct val="0"/>
              </a:spcBef>
              <a:spcAft>
                <a:spcPct val="0"/>
              </a:spcAft>
              <a:buNone/>
            </a:pPr>
            <a:r>
              <a:rPr lang="sv-SE" altLang="sv-SE" sz="2400" b="1" dirty="0">
                <a:solidFill>
                  <a:srgbClr val="FFFFFF"/>
                </a:solidFill>
              </a:rPr>
              <a:t>Katrin Larsson</a:t>
            </a:r>
          </a:p>
          <a:p>
            <a:pPr defTabSz="609570" eaLnBrk="0" fontAlgn="base" hangingPunct="0">
              <a:lnSpc>
                <a:spcPct val="100000"/>
              </a:lnSpc>
              <a:spcBef>
                <a:spcPct val="0"/>
              </a:spcBef>
              <a:spcAft>
                <a:spcPct val="0"/>
              </a:spcAft>
              <a:buNone/>
            </a:pPr>
            <a:r>
              <a:rPr lang="sv-SE" altLang="sv-SE" sz="1867" i="1" dirty="0">
                <a:solidFill>
                  <a:srgbClr val="FFFFFF"/>
                </a:solidFill>
              </a:rPr>
              <a:t>Director </a:t>
            </a:r>
            <a:r>
              <a:rPr lang="sv-SE" altLang="sv-SE" sz="1867" i="1" dirty="0" err="1">
                <a:solidFill>
                  <a:srgbClr val="FFFFFF"/>
                </a:solidFill>
              </a:rPr>
              <a:t>of</a:t>
            </a:r>
            <a:r>
              <a:rPr lang="sv-SE" altLang="sv-SE" sz="1867" i="1" dirty="0">
                <a:solidFill>
                  <a:srgbClr val="FFFFFF"/>
                </a:solidFill>
              </a:rPr>
              <a:t> </a:t>
            </a:r>
            <a:r>
              <a:rPr lang="sv-SE" altLang="sv-SE" sz="1867" i="1" dirty="0" err="1">
                <a:solidFill>
                  <a:srgbClr val="FFFFFF"/>
                </a:solidFill>
              </a:rPr>
              <a:t>Sustainable</a:t>
            </a:r>
            <a:r>
              <a:rPr lang="sv-SE" altLang="sv-SE" sz="1867" i="1" dirty="0">
                <a:solidFill>
                  <a:srgbClr val="FFFFFF"/>
                </a:solidFill>
              </a:rPr>
              <a:t> </a:t>
            </a:r>
            <a:r>
              <a:rPr lang="sv-SE" altLang="sv-SE" sz="1867" i="1" dirty="0" err="1">
                <a:solidFill>
                  <a:srgbClr val="FFFFFF"/>
                </a:solidFill>
              </a:rPr>
              <a:t>Development</a:t>
            </a:r>
            <a:endParaRPr lang="sv-SE" altLang="sv-SE" sz="1867" i="1" dirty="0">
              <a:solidFill>
                <a:srgbClr val="FFFFFF"/>
              </a:solidFill>
            </a:endParaRPr>
          </a:p>
          <a:p>
            <a:pPr defTabSz="609570" eaLnBrk="0" fontAlgn="base" hangingPunct="0">
              <a:lnSpc>
                <a:spcPct val="100000"/>
              </a:lnSpc>
              <a:spcBef>
                <a:spcPct val="0"/>
              </a:spcBef>
              <a:spcAft>
                <a:spcPct val="0"/>
              </a:spcAft>
              <a:buNone/>
            </a:pPr>
            <a:r>
              <a:rPr lang="sv-SE" altLang="sv-SE" sz="1867" i="1" dirty="0" err="1">
                <a:solidFill>
                  <a:srgbClr val="FFFFFF"/>
                </a:solidFill>
              </a:rPr>
              <a:t>October</a:t>
            </a:r>
            <a:r>
              <a:rPr lang="sv-SE" altLang="sv-SE" sz="1867" i="1" dirty="0">
                <a:solidFill>
                  <a:srgbClr val="FFFFFF"/>
                </a:solidFill>
              </a:rPr>
              <a:t> 28 2019</a:t>
            </a:r>
          </a:p>
        </p:txBody>
      </p:sp>
    </p:spTree>
    <p:extLst>
      <p:ext uri="{BB962C8B-B14F-4D97-AF65-F5344CB8AC3E}">
        <p14:creationId xmlns:p14="http://schemas.microsoft.com/office/powerpoint/2010/main" val="4061935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74EEE081-536F-4E36-A975-82537E9BEC85}"/>
              </a:ext>
            </a:extLst>
          </p:cNvPr>
          <p:cNvPicPr>
            <a:picLocks noChangeAspect="1"/>
          </p:cNvPicPr>
          <p:nvPr/>
        </p:nvPicPr>
        <p:blipFill>
          <a:blip r:embed="rId3"/>
          <a:stretch>
            <a:fillRect/>
          </a:stretch>
        </p:blipFill>
        <p:spPr>
          <a:xfrm>
            <a:off x="2101259" y="725382"/>
            <a:ext cx="7989482" cy="5652558"/>
          </a:xfrm>
          <a:prstGeom prst="rect">
            <a:avLst/>
          </a:prstGeom>
        </p:spPr>
      </p:pic>
    </p:spTree>
    <p:extLst>
      <p:ext uri="{BB962C8B-B14F-4D97-AF65-F5344CB8AC3E}">
        <p14:creationId xmlns:p14="http://schemas.microsoft.com/office/powerpoint/2010/main" val="552323655"/>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Bilde 1" descr="Et bilde som inneholder skjermbilde&#10;&#10;Automatisk generert beskrivelse">
            <a:extLst>
              <a:ext uri="{FF2B5EF4-FFF2-40B4-BE49-F238E27FC236}">
                <a16:creationId xmlns:a16="http://schemas.microsoft.com/office/drawing/2014/main" id="{ACB8C488-F295-4F00-BAC7-4E4A0A8A8CB4}"/>
              </a:ext>
            </a:extLst>
          </p:cNvPr>
          <p:cNvPicPr>
            <a:picLocks noChangeAspect="1"/>
          </p:cNvPicPr>
          <p:nvPr/>
        </p:nvPicPr>
        <p:blipFill>
          <a:blip r:embed="rId3"/>
          <a:stretch>
            <a:fillRect/>
          </a:stretch>
        </p:blipFill>
        <p:spPr>
          <a:xfrm>
            <a:off x="2158850" y="643467"/>
            <a:ext cx="7874299" cy="5571066"/>
          </a:xfrm>
          <a:prstGeom prst="rect">
            <a:avLst/>
          </a:prstGeom>
        </p:spPr>
      </p:pic>
    </p:spTree>
    <p:extLst>
      <p:ext uri="{BB962C8B-B14F-4D97-AF65-F5344CB8AC3E}">
        <p14:creationId xmlns:p14="http://schemas.microsoft.com/office/powerpoint/2010/main" val="2742767032"/>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3EF3471F-3CCE-4343-B172-2C10B84ED7F8}"/>
              </a:ext>
            </a:extLst>
          </p:cNvPr>
          <p:cNvPicPr>
            <a:picLocks noChangeAspect="1"/>
          </p:cNvPicPr>
          <p:nvPr/>
        </p:nvPicPr>
        <p:blipFill>
          <a:blip r:embed="rId3"/>
          <a:stretch>
            <a:fillRect/>
          </a:stretch>
        </p:blipFill>
        <p:spPr>
          <a:xfrm>
            <a:off x="6176433" y="1521904"/>
            <a:ext cx="5372100" cy="3814191"/>
          </a:xfrm>
          <a:prstGeom prst="rect">
            <a:avLst/>
          </a:prstGeom>
        </p:spPr>
      </p:pic>
      <p:pic>
        <p:nvPicPr>
          <p:cNvPr id="3" name="Bilde 2">
            <a:extLst>
              <a:ext uri="{FF2B5EF4-FFF2-40B4-BE49-F238E27FC236}">
                <a16:creationId xmlns:a16="http://schemas.microsoft.com/office/drawing/2014/main" id="{7BA1FD04-3AF9-40FC-BA61-D382417752A1}"/>
              </a:ext>
            </a:extLst>
          </p:cNvPr>
          <p:cNvPicPr>
            <a:picLocks noChangeAspect="1"/>
          </p:cNvPicPr>
          <p:nvPr/>
        </p:nvPicPr>
        <p:blipFill>
          <a:blip r:embed="rId4"/>
          <a:stretch>
            <a:fillRect/>
          </a:stretch>
        </p:blipFill>
        <p:spPr>
          <a:xfrm>
            <a:off x="1358751" y="643467"/>
            <a:ext cx="3941528" cy="5571066"/>
          </a:xfrm>
          <a:prstGeom prst="rect">
            <a:avLst/>
          </a:prstGeom>
        </p:spPr>
      </p:pic>
    </p:spTree>
    <p:extLst>
      <p:ext uri="{BB962C8B-B14F-4D97-AF65-F5344CB8AC3E}">
        <p14:creationId xmlns:p14="http://schemas.microsoft.com/office/powerpoint/2010/main" val="1920860704"/>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ECE49155-8CD9-4F52-9800-AF14710DEDEA}"/>
              </a:ext>
            </a:extLst>
          </p:cNvPr>
          <p:cNvPicPr>
            <a:picLocks noChangeAspect="1"/>
          </p:cNvPicPr>
          <p:nvPr/>
        </p:nvPicPr>
        <p:blipFill rotWithShape="1">
          <a:blip r:embed="rId3"/>
          <a:srcRect t="15286" b="6589"/>
          <a:stretch/>
        </p:blipFill>
        <p:spPr>
          <a:xfrm>
            <a:off x="20" y="10"/>
            <a:ext cx="12191980" cy="6857990"/>
          </a:xfrm>
          <a:prstGeom prst="rect">
            <a:avLst/>
          </a:prstGeom>
        </p:spPr>
      </p:pic>
    </p:spTree>
    <p:extLst>
      <p:ext uri="{BB962C8B-B14F-4D97-AF65-F5344CB8AC3E}">
        <p14:creationId xmlns:p14="http://schemas.microsoft.com/office/powerpoint/2010/main" val="1452588778"/>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Bilde 1" descr="Et bilde som inneholder skjermbilde&#10;&#10;Automatisk generert beskrivelse">
            <a:extLst>
              <a:ext uri="{FF2B5EF4-FFF2-40B4-BE49-F238E27FC236}">
                <a16:creationId xmlns:a16="http://schemas.microsoft.com/office/drawing/2014/main" id="{5E802D21-34D7-4DAF-B702-1823252C6AAF}"/>
              </a:ext>
            </a:extLst>
          </p:cNvPr>
          <p:cNvPicPr>
            <a:picLocks noChangeAspect="1"/>
          </p:cNvPicPr>
          <p:nvPr/>
        </p:nvPicPr>
        <p:blipFill>
          <a:blip r:embed="rId3"/>
          <a:stretch>
            <a:fillRect/>
          </a:stretch>
        </p:blipFill>
        <p:spPr>
          <a:xfrm>
            <a:off x="6176433" y="1642777"/>
            <a:ext cx="5372100" cy="3572446"/>
          </a:xfrm>
          <a:prstGeom prst="rect">
            <a:avLst/>
          </a:prstGeom>
        </p:spPr>
      </p:pic>
      <p:pic>
        <p:nvPicPr>
          <p:cNvPr id="3" name="Bilde 2">
            <a:extLst>
              <a:ext uri="{FF2B5EF4-FFF2-40B4-BE49-F238E27FC236}">
                <a16:creationId xmlns:a16="http://schemas.microsoft.com/office/drawing/2014/main" id="{9C492C01-ACCD-4335-939E-28F9365FDE9F}"/>
              </a:ext>
            </a:extLst>
          </p:cNvPr>
          <p:cNvPicPr>
            <a:picLocks noChangeAspect="1"/>
          </p:cNvPicPr>
          <p:nvPr/>
        </p:nvPicPr>
        <p:blipFill>
          <a:blip r:embed="rId4"/>
          <a:stretch>
            <a:fillRect/>
          </a:stretch>
        </p:blipFill>
        <p:spPr>
          <a:xfrm>
            <a:off x="1005798" y="643467"/>
            <a:ext cx="4693623" cy="5571066"/>
          </a:xfrm>
          <a:prstGeom prst="rect">
            <a:avLst/>
          </a:prstGeom>
        </p:spPr>
      </p:pic>
    </p:spTree>
    <p:extLst>
      <p:ext uri="{BB962C8B-B14F-4D97-AF65-F5344CB8AC3E}">
        <p14:creationId xmlns:p14="http://schemas.microsoft.com/office/powerpoint/2010/main" val="2071939580"/>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descr="Et bilde som inneholder skjermbilde&#10;&#10;Automatisk generert beskrivelse">
            <a:extLst>
              <a:ext uri="{FF2B5EF4-FFF2-40B4-BE49-F238E27FC236}">
                <a16:creationId xmlns:a16="http://schemas.microsoft.com/office/drawing/2014/main" id="{A39BC7A1-045B-4BE0-982E-8027C757B4A5}"/>
              </a:ext>
            </a:extLst>
          </p:cNvPr>
          <p:cNvPicPr>
            <a:picLocks noChangeAspect="1"/>
          </p:cNvPicPr>
          <p:nvPr/>
        </p:nvPicPr>
        <p:blipFill>
          <a:blip r:embed="rId3"/>
          <a:stretch>
            <a:fillRect/>
          </a:stretch>
        </p:blipFill>
        <p:spPr>
          <a:xfrm>
            <a:off x="6813211" y="643467"/>
            <a:ext cx="4345431" cy="5571066"/>
          </a:xfrm>
          <a:prstGeom prst="rect">
            <a:avLst/>
          </a:prstGeom>
        </p:spPr>
      </p:pic>
      <p:pic>
        <p:nvPicPr>
          <p:cNvPr id="2" name="Bilde 1" descr="Et bilde som inneholder gress, skilt, gate, forskjellig&#10;&#10;Automatisk generert beskrivelse">
            <a:extLst>
              <a:ext uri="{FF2B5EF4-FFF2-40B4-BE49-F238E27FC236}">
                <a16:creationId xmlns:a16="http://schemas.microsoft.com/office/drawing/2014/main" id="{5F4FD1C5-45DC-431E-A555-10B9DC782624}"/>
              </a:ext>
            </a:extLst>
          </p:cNvPr>
          <p:cNvPicPr>
            <a:picLocks noChangeAspect="1"/>
          </p:cNvPicPr>
          <p:nvPr/>
        </p:nvPicPr>
        <p:blipFill>
          <a:blip r:embed="rId4"/>
          <a:stretch>
            <a:fillRect/>
          </a:stretch>
        </p:blipFill>
        <p:spPr>
          <a:xfrm>
            <a:off x="949790" y="643467"/>
            <a:ext cx="4512563" cy="5571066"/>
          </a:xfrm>
          <a:prstGeom prst="rect">
            <a:avLst/>
          </a:prstGeom>
        </p:spPr>
      </p:pic>
    </p:spTree>
    <p:extLst>
      <p:ext uri="{BB962C8B-B14F-4D97-AF65-F5344CB8AC3E}">
        <p14:creationId xmlns:p14="http://schemas.microsoft.com/office/powerpoint/2010/main" val="1418865263"/>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D1611E6B-F7B9-4C74-90D0-5CFCBE18A5AE}"/>
              </a:ext>
            </a:extLst>
          </p:cNvPr>
          <p:cNvPicPr>
            <a:picLocks noChangeAspect="1"/>
          </p:cNvPicPr>
          <p:nvPr/>
        </p:nvPicPr>
        <p:blipFill rotWithShape="1">
          <a:blip r:embed="rId2"/>
          <a:srcRect b="4159"/>
          <a:stretch/>
        </p:blipFill>
        <p:spPr>
          <a:xfrm>
            <a:off x="6421035" y="643467"/>
            <a:ext cx="5129784" cy="5571066"/>
          </a:xfrm>
          <a:prstGeom prst="rect">
            <a:avLst/>
          </a:prstGeom>
        </p:spPr>
      </p:pic>
      <p:pic>
        <p:nvPicPr>
          <p:cNvPr id="3" name="Bilde 2">
            <a:extLst>
              <a:ext uri="{FF2B5EF4-FFF2-40B4-BE49-F238E27FC236}">
                <a16:creationId xmlns:a16="http://schemas.microsoft.com/office/drawing/2014/main" id="{85F2777E-B8FA-4089-9467-E18B71F4F17E}"/>
              </a:ext>
            </a:extLst>
          </p:cNvPr>
          <p:cNvPicPr>
            <a:picLocks noChangeAspect="1"/>
          </p:cNvPicPr>
          <p:nvPr/>
        </p:nvPicPr>
        <p:blipFill rotWithShape="1">
          <a:blip r:embed="rId3"/>
          <a:srcRect l="14868" r="1340" b="-1"/>
          <a:stretch/>
        </p:blipFill>
        <p:spPr>
          <a:xfrm>
            <a:off x="641180" y="643467"/>
            <a:ext cx="5129784" cy="5571066"/>
          </a:xfrm>
          <a:prstGeom prst="rect">
            <a:avLst/>
          </a:prstGeom>
        </p:spPr>
      </p:pic>
    </p:spTree>
    <p:extLst>
      <p:ext uri="{BB962C8B-B14F-4D97-AF65-F5344CB8AC3E}">
        <p14:creationId xmlns:p14="http://schemas.microsoft.com/office/powerpoint/2010/main" val="4239140297"/>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descr="Et bilde som inneholder skjermbilde, skjerm&#10;&#10;Automatisk generert beskrivelse">
            <a:extLst>
              <a:ext uri="{FF2B5EF4-FFF2-40B4-BE49-F238E27FC236}">
                <a16:creationId xmlns:a16="http://schemas.microsoft.com/office/drawing/2014/main" id="{7AB778C6-F98F-4F63-82CA-70D5B6BD1709}"/>
              </a:ext>
            </a:extLst>
          </p:cNvPr>
          <p:cNvPicPr>
            <a:picLocks noChangeAspect="1"/>
          </p:cNvPicPr>
          <p:nvPr/>
        </p:nvPicPr>
        <p:blipFill>
          <a:blip r:embed="rId3"/>
          <a:stretch>
            <a:fillRect/>
          </a:stretch>
        </p:blipFill>
        <p:spPr>
          <a:xfrm>
            <a:off x="6176433" y="1521904"/>
            <a:ext cx="5372100" cy="3814191"/>
          </a:xfrm>
          <a:prstGeom prst="rect">
            <a:avLst/>
          </a:prstGeom>
        </p:spPr>
      </p:pic>
      <p:pic>
        <p:nvPicPr>
          <p:cNvPr id="2" name="Bilde 1" descr="Et bilde som inneholder skjermbilde, utendørs, mann, ridning&#10;&#10;Automatisk generert beskrivelse">
            <a:extLst>
              <a:ext uri="{FF2B5EF4-FFF2-40B4-BE49-F238E27FC236}">
                <a16:creationId xmlns:a16="http://schemas.microsoft.com/office/drawing/2014/main" id="{9ED91C9C-ECB8-4977-8551-F54E44C7D25B}"/>
              </a:ext>
            </a:extLst>
          </p:cNvPr>
          <p:cNvPicPr>
            <a:picLocks noChangeAspect="1"/>
          </p:cNvPicPr>
          <p:nvPr/>
        </p:nvPicPr>
        <p:blipFill>
          <a:blip r:embed="rId4"/>
          <a:stretch>
            <a:fillRect/>
          </a:stretch>
        </p:blipFill>
        <p:spPr>
          <a:xfrm>
            <a:off x="643466" y="1508475"/>
            <a:ext cx="5372099" cy="3841050"/>
          </a:xfrm>
          <a:prstGeom prst="rect">
            <a:avLst/>
          </a:prstGeom>
        </p:spPr>
      </p:pic>
      <p:pic>
        <p:nvPicPr>
          <p:cNvPr id="4" name="Bilde 3">
            <a:extLst>
              <a:ext uri="{FF2B5EF4-FFF2-40B4-BE49-F238E27FC236}">
                <a16:creationId xmlns:a16="http://schemas.microsoft.com/office/drawing/2014/main" id="{2015D151-12B4-4AB4-98CB-1C00365CD7D8}"/>
              </a:ext>
            </a:extLst>
          </p:cNvPr>
          <p:cNvPicPr>
            <a:picLocks noChangeAspect="1"/>
          </p:cNvPicPr>
          <p:nvPr/>
        </p:nvPicPr>
        <p:blipFill>
          <a:blip r:embed="rId5"/>
          <a:stretch>
            <a:fillRect/>
          </a:stretch>
        </p:blipFill>
        <p:spPr>
          <a:xfrm>
            <a:off x="374354" y="168326"/>
            <a:ext cx="3378938" cy="1100119"/>
          </a:xfrm>
          <a:prstGeom prst="rect">
            <a:avLst/>
          </a:prstGeom>
        </p:spPr>
      </p:pic>
      <p:pic>
        <p:nvPicPr>
          <p:cNvPr id="5" name="Bilde 4">
            <a:extLst>
              <a:ext uri="{FF2B5EF4-FFF2-40B4-BE49-F238E27FC236}">
                <a16:creationId xmlns:a16="http://schemas.microsoft.com/office/drawing/2014/main" id="{B06FA482-7861-4EC9-B606-7854CAC30B25}"/>
              </a:ext>
            </a:extLst>
          </p:cNvPr>
          <p:cNvPicPr>
            <a:picLocks noChangeAspect="1"/>
          </p:cNvPicPr>
          <p:nvPr/>
        </p:nvPicPr>
        <p:blipFill>
          <a:blip r:embed="rId6"/>
          <a:stretch>
            <a:fillRect/>
          </a:stretch>
        </p:blipFill>
        <p:spPr>
          <a:xfrm>
            <a:off x="3855950" y="141464"/>
            <a:ext cx="2293974" cy="1126981"/>
          </a:xfrm>
          <a:prstGeom prst="rect">
            <a:avLst/>
          </a:prstGeom>
        </p:spPr>
      </p:pic>
      <p:pic>
        <p:nvPicPr>
          <p:cNvPr id="6" name="Bilde 5">
            <a:extLst>
              <a:ext uri="{FF2B5EF4-FFF2-40B4-BE49-F238E27FC236}">
                <a16:creationId xmlns:a16="http://schemas.microsoft.com/office/drawing/2014/main" id="{DEE10096-EFCB-4656-97A0-960820936200}"/>
              </a:ext>
            </a:extLst>
          </p:cNvPr>
          <p:cNvPicPr>
            <a:picLocks noChangeAspect="1"/>
          </p:cNvPicPr>
          <p:nvPr/>
        </p:nvPicPr>
        <p:blipFill>
          <a:blip r:embed="rId7"/>
          <a:stretch>
            <a:fillRect/>
          </a:stretch>
        </p:blipFill>
        <p:spPr>
          <a:xfrm>
            <a:off x="6252582" y="155267"/>
            <a:ext cx="2262277" cy="1094863"/>
          </a:xfrm>
          <a:prstGeom prst="rect">
            <a:avLst/>
          </a:prstGeom>
        </p:spPr>
      </p:pic>
      <p:pic>
        <p:nvPicPr>
          <p:cNvPr id="7" name="Bilde 6">
            <a:extLst>
              <a:ext uri="{FF2B5EF4-FFF2-40B4-BE49-F238E27FC236}">
                <a16:creationId xmlns:a16="http://schemas.microsoft.com/office/drawing/2014/main" id="{CDD689C7-0EDE-48A6-B0E3-D5B0E141A87D}"/>
              </a:ext>
            </a:extLst>
          </p:cNvPr>
          <p:cNvPicPr>
            <a:picLocks noChangeAspect="1"/>
          </p:cNvPicPr>
          <p:nvPr/>
        </p:nvPicPr>
        <p:blipFill>
          <a:blip r:embed="rId8"/>
          <a:stretch>
            <a:fillRect/>
          </a:stretch>
        </p:blipFill>
        <p:spPr>
          <a:xfrm>
            <a:off x="8617517" y="139207"/>
            <a:ext cx="1140479" cy="1126982"/>
          </a:xfrm>
          <a:prstGeom prst="rect">
            <a:avLst/>
          </a:prstGeom>
        </p:spPr>
      </p:pic>
      <p:pic>
        <p:nvPicPr>
          <p:cNvPr id="8" name="Bilde 7">
            <a:extLst>
              <a:ext uri="{FF2B5EF4-FFF2-40B4-BE49-F238E27FC236}">
                <a16:creationId xmlns:a16="http://schemas.microsoft.com/office/drawing/2014/main" id="{9E03684B-FB62-4B80-B7D1-19BC15DDCDE7}"/>
              </a:ext>
            </a:extLst>
          </p:cNvPr>
          <p:cNvPicPr>
            <a:picLocks noChangeAspect="1"/>
          </p:cNvPicPr>
          <p:nvPr/>
        </p:nvPicPr>
        <p:blipFill>
          <a:blip r:embed="rId9"/>
          <a:stretch>
            <a:fillRect/>
          </a:stretch>
        </p:blipFill>
        <p:spPr>
          <a:xfrm>
            <a:off x="9860654" y="184385"/>
            <a:ext cx="1094838" cy="1081804"/>
          </a:xfrm>
          <a:prstGeom prst="rect">
            <a:avLst/>
          </a:prstGeom>
        </p:spPr>
      </p:pic>
    </p:spTree>
    <p:extLst>
      <p:ext uri="{BB962C8B-B14F-4D97-AF65-F5344CB8AC3E}">
        <p14:creationId xmlns:p14="http://schemas.microsoft.com/office/powerpoint/2010/main" val="294447777"/>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09542B29-C09C-43B6-BE79-42B9E0B511D2}"/>
              </a:ext>
            </a:extLst>
          </p:cNvPr>
          <p:cNvPicPr>
            <a:picLocks noChangeAspect="1"/>
          </p:cNvPicPr>
          <p:nvPr/>
        </p:nvPicPr>
        <p:blipFill>
          <a:blip r:embed="rId2"/>
          <a:stretch>
            <a:fillRect/>
          </a:stretch>
        </p:blipFill>
        <p:spPr>
          <a:xfrm>
            <a:off x="2186480" y="643467"/>
            <a:ext cx="7819040" cy="5571066"/>
          </a:xfrm>
          <a:prstGeom prst="rect">
            <a:avLst/>
          </a:prstGeom>
        </p:spPr>
      </p:pic>
    </p:spTree>
    <p:extLst>
      <p:ext uri="{BB962C8B-B14F-4D97-AF65-F5344CB8AC3E}">
        <p14:creationId xmlns:p14="http://schemas.microsoft.com/office/powerpoint/2010/main" val="2737859424"/>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de 3" descr="Et bilde som inneholder foto, svart, fugl, datamaskin&#10;&#10;Automatisk generert beskrivelse">
            <a:extLst>
              <a:ext uri="{FF2B5EF4-FFF2-40B4-BE49-F238E27FC236}">
                <a16:creationId xmlns:a16="http://schemas.microsoft.com/office/drawing/2014/main" id="{8CD6C880-E522-4026-AE78-F38C86E4C07C}"/>
              </a:ext>
            </a:extLst>
          </p:cNvPr>
          <p:cNvPicPr>
            <a:picLocks noChangeAspect="1"/>
          </p:cNvPicPr>
          <p:nvPr/>
        </p:nvPicPr>
        <p:blipFill>
          <a:blip r:embed="rId3"/>
          <a:stretch>
            <a:fillRect/>
          </a:stretch>
        </p:blipFill>
        <p:spPr>
          <a:xfrm>
            <a:off x="6176433" y="2102331"/>
            <a:ext cx="5372100" cy="2653338"/>
          </a:xfrm>
          <a:prstGeom prst="rect">
            <a:avLst/>
          </a:prstGeom>
        </p:spPr>
      </p:pic>
      <p:pic>
        <p:nvPicPr>
          <p:cNvPr id="3" name="Bilde 2" descr="Et bilde som inneholder avis, tekst, person, foto&#10;&#10;Automatisk generert beskrivelse">
            <a:extLst>
              <a:ext uri="{FF2B5EF4-FFF2-40B4-BE49-F238E27FC236}">
                <a16:creationId xmlns:a16="http://schemas.microsoft.com/office/drawing/2014/main" id="{D12A12F3-A8B9-4237-84BA-01D4121297A3}"/>
              </a:ext>
            </a:extLst>
          </p:cNvPr>
          <p:cNvPicPr>
            <a:picLocks noChangeAspect="1"/>
          </p:cNvPicPr>
          <p:nvPr/>
        </p:nvPicPr>
        <p:blipFill>
          <a:blip r:embed="rId4"/>
          <a:stretch>
            <a:fillRect/>
          </a:stretch>
        </p:blipFill>
        <p:spPr>
          <a:xfrm>
            <a:off x="643466" y="1461468"/>
            <a:ext cx="5372099" cy="3935063"/>
          </a:xfrm>
          <a:prstGeom prst="rect">
            <a:avLst/>
          </a:prstGeom>
        </p:spPr>
      </p:pic>
    </p:spTree>
    <p:extLst>
      <p:ext uri="{BB962C8B-B14F-4D97-AF65-F5344CB8AC3E}">
        <p14:creationId xmlns:p14="http://schemas.microsoft.com/office/powerpoint/2010/main" val="3631566731"/>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ktangel 28"/>
          <p:cNvSpPr/>
          <p:nvPr/>
        </p:nvSpPr>
        <p:spPr>
          <a:xfrm>
            <a:off x="-2" y="0"/>
            <a:ext cx="12216001" cy="6858000"/>
          </a:xfrm>
          <a:prstGeom prst="rect">
            <a:avLst/>
          </a:prstGeom>
          <a:solidFill>
            <a:srgbClr val="0099BE">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sv-SE" sz="2400">
              <a:solidFill>
                <a:prstClr val="white"/>
              </a:solidFill>
              <a:latin typeface="Century Gothic"/>
            </a:endParaRPr>
          </a:p>
        </p:txBody>
      </p:sp>
      <p:pic>
        <p:nvPicPr>
          <p:cNvPr id="32" name="Bildobjekt 3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99944" y="0"/>
            <a:ext cx="5468845" cy="5918400"/>
          </a:xfrm>
          <a:prstGeom prst="rect">
            <a:avLst/>
          </a:prstGeom>
        </p:spPr>
      </p:pic>
      <p:pic>
        <p:nvPicPr>
          <p:cNvPr id="7" name="Bildobjekt 6" descr="Logotyp.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918400"/>
            <a:ext cx="12216000" cy="948448"/>
          </a:xfrm>
          <a:prstGeom prst="rect">
            <a:avLst/>
          </a:prstGeom>
        </p:spPr>
      </p:pic>
      <p:pic>
        <p:nvPicPr>
          <p:cNvPr id="14" name="Bildobjekt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69334" y="2032181"/>
            <a:ext cx="482645" cy="524268"/>
          </a:xfrm>
          <a:prstGeom prst="rect">
            <a:avLst/>
          </a:prstGeom>
        </p:spPr>
      </p:pic>
      <p:grpSp>
        <p:nvGrpSpPr>
          <p:cNvPr id="23" name="Grupp 22"/>
          <p:cNvGrpSpPr/>
          <p:nvPr/>
        </p:nvGrpSpPr>
        <p:grpSpPr>
          <a:xfrm>
            <a:off x="1000394" y="2556448"/>
            <a:ext cx="4152101" cy="1382361"/>
            <a:chOff x="683830" y="1524134"/>
            <a:chExt cx="3170164" cy="1036771"/>
          </a:xfrm>
        </p:grpSpPr>
        <p:sp>
          <p:nvSpPr>
            <p:cNvPr id="21" name="Rektangel 20"/>
            <p:cNvSpPr/>
            <p:nvPr/>
          </p:nvSpPr>
          <p:spPr>
            <a:xfrm>
              <a:off x="683830" y="1524134"/>
              <a:ext cx="3170164" cy="103677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sv-SE" sz="2400">
                <a:solidFill>
                  <a:prstClr val="white"/>
                </a:solidFill>
                <a:latin typeface="Century Gothic"/>
              </a:endParaRPr>
            </a:p>
          </p:txBody>
        </p:sp>
        <p:sp>
          <p:nvSpPr>
            <p:cNvPr id="19" name="Rubrik 1"/>
            <p:cNvSpPr txBox="1">
              <a:spLocks/>
            </p:cNvSpPr>
            <p:nvPr/>
          </p:nvSpPr>
          <p:spPr bwMode="auto">
            <a:xfrm>
              <a:off x="770820" y="1641558"/>
              <a:ext cx="3083174" cy="8308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920" tIns="60960" rIns="121920" bIns="60960" numCol="1" anchor="t" anchorCtr="0" compatLnSpc="1">
              <a:prstTxWarp prst="textNoShape">
                <a:avLst/>
              </a:prstTxWarp>
              <a:spAutoFit/>
            </a:bodyPr>
            <a:lstStyle>
              <a:lvl1pPr algn="l" defTabSz="457200" rtl="0" eaLnBrk="1" fontAlgn="base" hangingPunct="1">
                <a:spcBef>
                  <a:spcPct val="0"/>
                </a:spcBef>
                <a:spcAft>
                  <a:spcPct val="0"/>
                </a:spcAft>
                <a:defRPr sz="4000" b="1" kern="1200" cap="none">
                  <a:solidFill>
                    <a:schemeClr val="accent1"/>
                  </a:solidFill>
                  <a:latin typeface="+mj-lt"/>
                  <a:ea typeface="ＭＳ Ｐゴシック" charset="0"/>
                  <a:cs typeface="ＭＳ Ｐゴシック" charset="0"/>
                </a:defRPr>
              </a:lvl1pPr>
              <a:lvl2pPr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2pPr>
              <a:lvl3pPr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3pPr>
              <a:lvl4pPr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4pPr>
              <a:lvl5pPr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5pPr>
              <a:lvl6pPr marL="457200"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6pPr>
              <a:lvl7pPr marL="914400"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7pPr>
              <a:lvl8pPr marL="1371600"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8pPr>
              <a:lvl9pPr marL="1828800"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9pPr>
            </a:lstStyle>
            <a:p>
              <a:pPr defTabSz="609585"/>
              <a:r>
                <a:rPr lang="en-GB" sz="2133" b="0" dirty="0">
                  <a:solidFill>
                    <a:prstClr val="white"/>
                  </a:solidFill>
                  <a:latin typeface="Century Gothic"/>
                </a:rPr>
                <a:t>With 155,000 inhabitants, Örebro is Sweden’s sixth largest city.</a:t>
              </a:r>
            </a:p>
          </p:txBody>
        </p:sp>
      </p:grpSp>
      <p:grpSp>
        <p:nvGrpSpPr>
          <p:cNvPr id="25" name="Grupp 24"/>
          <p:cNvGrpSpPr/>
          <p:nvPr/>
        </p:nvGrpSpPr>
        <p:grpSpPr>
          <a:xfrm>
            <a:off x="911775" y="2109468"/>
            <a:ext cx="4323325" cy="603547"/>
            <a:chOff x="683832" y="1464677"/>
            <a:chExt cx="3156515" cy="452660"/>
          </a:xfrm>
        </p:grpSpPr>
        <p:sp>
          <p:nvSpPr>
            <p:cNvPr id="24" name="Rektangel 23"/>
            <p:cNvSpPr/>
            <p:nvPr/>
          </p:nvSpPr>
          <p:spPr>
            <a:xfrm>
              <a:off x="750295" y="1799913"/>
              <a:ext cx="3029741" cy="117424"/>
            </a:xfrm>
            <a:prstGeom prst="rect">
              <a:avLst/>
            </a:prstGeom>
            <a:solidFill>
              <a:srgbClr val="0099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sv-SE" sz="2400">
                <a:solidFill>
                  <a:prstClr val="white"/>
                </a:solidFill>
                <a:latin typeface="Century Gothic"/>
              </a:endParaRPr>
            </a:p>
          </p:txBody>
        </p:sp>
        <p:sp>
          <p:nvSpPr>
            <p:cNvPr id="16" name="Rektangel 15"/>
            <p:cNvSpPr/>
            <p:nvPr/>
          </p:nvSpPr>
          <p:spPr>
            <a:xfrm flipV="1">
              <a:off x="683832" y="1464677"/>
              <a:ext cx="3156515" cy="335229"/>
            </a:xfrm>
            <a:prstGeom prst="rect">
              <a:avLst/>
            </a:prstGeom>
            <a:solidFill>
              <a:schemeClr val="bg1"/>
            </a:solidFill>
            <a:ln>
              <a:noFill/>
            </a:ln>
            <a:effectLst>
              <a:outerShdw blurRad="9525" dist="63500" dir="2700000" algn="tl" rotWithShape="0">
                <a:prstClr val="black">
                  <a:alpha val="1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sv-SE" sz="2400">
                <a:solidFill>
                  <a:prstClr val="white"/>
                </a:solidFill>
                <a:latin typeface="Century Gothic"/>
              </a:endParaRPr>
            </a:p>
          </p:txBody>
        </p:sp>
        <p:sp>
          <p:nvSpPr>
            <p:cNvPr id="20" name="Rubrik 1"/>
            <p:cNvSpPr txBox="1">
              <a:spLocks/>
            </p:cNvSpPr>
            <p:nvPr/>
          </p:nvSpPr>
          <p:spPr bwMode="auto">
            <a:xfrm>
              <a:off x="750294" y="1499600"/>
              <a:ext cx="250202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920" tIns="60960" rIns="121920" bIns="60960" numCol="1" anchor="t" anchorCtr="0" compatLnSpc="1">
              <a:prstTxWarp prst="textNoShape">
                <a:avLst/>
              </a:prstTxWarp>
              <a:spAutoFit/>
            </a:bodyPr>
            <a:lstStyle>
              <a:lvl1pPr algn="l" defTabSz="457200" rtl="0" eaLnBrk="1" fontAlgn="base" hangingPunct="1">
                <a:spcBef>
                  <a:spcPct val="0"/>
                </a:spcBef>
                <a:spcAft>
                  <a:spcPct val="0"/>
                </a:spcAft>
                <a:defRPr sz="4000" b="1" kern="1200" cap="none">
                  <a:solidFill>
                    <a:schemeClr val="accent1"/>
                  </a:solidFill>
                  <a:latin typeface="+mj-lt"/>
                  <a:ea typeface="ＭＳ Ｐゴシック" charset="0"/>
                  <a:cs typeface="ＭＳ Ｐゴシック" charset="0"/>
                </a:defRPr>
              </a:lvl1pPr>
              <a:lvl2pPr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2pPr>
              <a:lvl3pPr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3pPr>
              <a:lvl4pPr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4pPr>
              <a:lvl5pPr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5pPr>
              <a:lvl6pPr marL="457200"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6pPr>
              <a:lvl7pPr marL="914400"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7pPr>
              <a:lvl8pPr marL="1371600"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8pPr>
              <a:lvl9pPr marL="1828800"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9pPr>
            </a:lstStyle>
            <a:p>
              <a:pPr defTabSz="609585"/>
              <a:r>
                <a:rPr lang="en-GB" sz="1600" kern="0" spc="133" dirty="0">
                  <a:solidFill>
                    <a:srgbClr val="0099BE"/>
                  </a:solidFill>
                  <a:latin typeface="Century Gothic"/>
                </a:rPr>
                <a:t>ÖREBRO MUNICIPALITY</a:t>
              </a:r>
            </a:p>
          </p:txBody>
        </p:sp>
      </p:grpSp>
      <p:sp>
        <p:nvSpPr>
          <p:cNvPr id="31" name="textruta 6"/>
          <p:cNvSpPr txBox="1">
            <a:spLocks noChangeArrowheads="1"/>
          </p:cNvSpPr>
          <p:nvPr/>
        </p:nvSpPr>
        <p:spPr bwMode="auto">
          <a:xfrm>
            <a:off x="478368" y="6461496"/>
            <a:ext cx="94096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defTabSz="609585" fontAlgn="base">
              <a:spcBef>
                <a:spcPct val="0"/>
              </a:spcBef>
              <a:spcAft>
                <a:spcPct val="0"/>
              </a:spcAft>
            </a:pPr>
            <a:r>
              <a:rPr lang="sv-SE" sz="1600" b="1" dirty="0" err="1">
                <a:solidFill>
                  <a:prstClr val="white"/>
                </a:solidFill>
              </a:rPr>
              <a:t>orebro.se</a:t>
            </a:r>
            <a:endParaRPr lang="sv-SE" sz="1600" b="1" dirty="0">
              <a:solidFill>
                <a:prstClr val="white"/>
              </a:solidFill>
            </a:endParaRPr>
          </a:p>
        </p:txBody>
      </p:sp>
      <p:grpSp>
        <p:nvGrpSpPr>
          <p:cNvPr id="22" name="Grupp 21"/>
          <p:cNvGrpSpPr/>
          <p:nvPr/>
        </p:nvGrpSpPr>
        <p:grpSpPr>
          <a:xfrm>
            <a:off x="0" y="291328"/>
            <a:ext cx="5472589" cy="857347"/>
            <a:chOff x="0" y="218496"/>
            <a:chExt cx="4104442" cy="643010"/>
          </a:xfrm>
        </p:grpSpPr>
        <p:sp>
          <p:nvSpPr>
            <p:cNvPr id="33" name="Rektangel 32"/>
            <p:cNvSpPr/>
            <p:nvPr/>
          </p:nvSpPr>
          <p:spPr>
            <a:xfrm>
              <a:off x="0" y="218496"/>
              <a:ext cx="4104442" cy="6430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sv-SE" sz="2400">
                <a:solidFill>
                  <a:prstClr val="white"/>
                </a:solidFill>
                <a:latin typeface="Century Gothic"/>
              </a:endParaRPr>
            </a:p>
          </p:txBody>
        </p:sp>
        <p:sp>
          <p:nvSpPr>
            <p:cNvPr id="34" name="Rubrik 1"/>
            <p:cNvSpPr txBox="1">
              <a:spLocks/>
            </p:cNvSpPr>
            <p:nvPr/>
          </p:nvSpPr>
          <p:spPr bwMode="auto">
            <a:xfrm>
              <a:off x="279693" y="344607"/>
              <a:ext cx="3731817" cy="4024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920" tIns="60960" rIns="121920" bIns="60960" numCol="1" anchor="t" anchorCtr="0" compatLnSpc="1">
              <a:prstTxWarp prst="textNoShape">
                <a:avLst/>
              </a:prstTxWarp>
            </a:bodyPr>
            <a:lstStyle>
              <a:lvl1pPr algn="l" defTabSz="457200" rtl="0" eaLnBrk="1" fontAlgn="base" hangingPunct="1">
                <a:spcBef>
                  <a:spcPct val="0"/>
                </a:spcBef>
                <a:spcAft>
                  <a:spcPct val="0"/>
                </a:spcAft>
                <a:defRPr sz="4000" b="1" kern="1200" cap="none">
                  <a:solidFill>
                    <a:schemeClr val="tx1"/>
                  </a:solidFill>
                  <a:latin typeface="+mj-lt"/>
                  <a:ea typeface="ＭＳ Ｐゴシック" charset="0"/>
                  <a:cs typeface="ＭＳ Ｐゴシック" charset="0"/>
                </a:defRPr>
              </a:lvl1pPr>
              <a:lvl2pPr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2pPr>
              <a:lvl3pPr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3pPr>
              <a:lvl4pPr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4pPr>
              <a:lvl5pPr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5pPr>
              <a:lvl6pPr marL="457200"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6pPr>
              <a:lvl7pPr marL="914400"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7pPr>
              <a:lvl8pPr marL="1371600"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8pPr>
              <a:lvl9pPr marL="1828800"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9pPr>
            </a:lstStyle>
            <a:p>
              <a:pPr defTabSz="609585"/>
              <a:r>
                <a:rPr lang="en-GB" sz="2400" dirty="0">
                  <a:solidFill>
                    <a:prstClr val="white"/>
                  </a:solidFill>
                  <a:latin typeface="Century Gothic"/>
                </a:rPr>
                <a:t>We're growing and developing</a:t>
              </a:r>
            </a:p>
          </p:txBody>
        </p:sp>
      </p:grpSp>
    </p:spTree>
    <p:extLst>
      <p:ext uri="{BB962C8B-B14F-4D97-AF65-F5344CB8AC3E}">
        <p14:creationId xmlns:p14="http://schemas.microsoft.com/office/powerpoint/2010/main" val="5192726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20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0-#ppt_w/2"/>
                                          </p:val>
                                        </p:tav>
                                        <p:tav tm="100000">
                                          <p:val>
                                            <p:strVal val="#ppt_x"/>
                                          </p:val>
                                        </p:tav>
                                      </p:tavLst>
                                    </p:anim>
                                    <p:anim calcmode="lin" valueType="num">
                                      <p:cBhvr additive="base">
                                        <p:cTn id="8" dur="750" fill="hold"/>
                                        <p:tgtEl>
                                          <p:spTgt spid="25"/>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Effect transition="in" filter="fade">
                                      <p:cBhvr>
                                        <p:cTn id="13" dur="1000"/>
                                        <p:tgtEl>
                                          <p:spTgt spid="14"/>
                                        </p:tgtEl>
                                      </p:cBhvr>
                                    </p:animEffect>
                                  </p:childTnLst>
                                </p:cTn>
                              </p:par>
                              <p:par>
                                <p:cTn id="14" presetID="12" presetClass="entr" presetSubtype="1" fill="hold" nodeType="withEffect">
                                  <p:stCondLst>
                                    <p:cond delay="50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750"/>
                                        <p:tgtEl>
                                          <p:spTgt spid="23"/>
                                        </p:tgtEl>
                                        <p:attrNameLst>
                                          <p:attrName>ppt_y</p:attrName>
                                        </p:attrNameLst>
                                      </p:cBhvr>
                                      <p:tavLst>
                                        <p:tav tm="0">
                                          <p:val>
                                            <p:strVal val="#ppt_y-#ppt_h*1.125000"/>
                                          </p:val>
                                        </p:tav>
                                        <p:tav tm="100000">
                                          <p:val>
                                            <p:strVal val="#ppt_y"/>
                                          </p:val>
                                        </p:tav>
                                      </p:tavLst>
                                    </p:anim>
                                    <p:animEffect transition="in" filter="wipe(down)">
                                      <p:cBhvr>
                                        <p:cTn id="17"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D41E7C70-6386-4C0E-9E6D-9596109E3D97}"/>
              </a:ext>
            </a:extLst>
          </p:cNvPr>
          <p:cNvPicPr>
            <a:picLocks noChangeAspect="1"/>
          </p:cNvPicPr>
          <p:nvPr/>
        </p:nvPicPr>
        <p:blipFill>
          <a:blip r:embed="rId2"/>
          <a:stretch>
            <a:fillRect/>
          </a:stretch>
        </p:blipFill>
        <p:spPr>
          <a:xfrm>
            <a:off x="6176433" y="2073184"/>
            <a:ext cx="5372100" cy="2711631"/>
          </a:xfrm>
          <a:prstGeom prst="rect">
            <a:avLst/>
          </a:prstGeom>
        </p:spPr>
      </p:pic>
      <p:pic>
        <p:nvPicPr>
          <p:cNvPr id="2" name="Bilde 1">
            <a:extLst>
              <a:ext uri="{FF2B5EF4-FFF2-40B4-BE49-F238E27FC236}">
                <a16:creationId xmlns:a16="http://schemas.microsoft.com/office/drawing/2014/main" id="{7EA564FA-CA77-4ED9-B2B3-C1EC93E9DF5D}"/>
              </a:ext>
            </a:extLst>
          </p:cNvPr>
          <p:cNvPicPr>
            <a:picLocks noChangeAspect="1"/>
          </p:cNvPicPr>
          <p:nvPr/>
        </p:nvPicPr>
        <p:blipFill>
          <a:blip r:embed="rId3"/>
          <a:stretch>
            <a:fillRect/>
          </a:stretch>
        </p:blipFill>
        <p:spPr>
          <a:xfrm>
            <a:off x="643466" y="1441324"/>
            <a:ext cx="5372099" cy="3975352"/>
          </a:xfrm>
          <a:prstGeom prst="rect">
            <a:avLst/>
          </a:prstGeom>
        </p:spPr>
      </p:pic>
    </p:spTree>
    <p:extLst>
      <p:ext uri="{BB962C8B-B14F-4D97-AF65-F5344CB8AC3E}">
        <p14:creationId xmlns:p14="http://schemas.microsoft.com/office/powerpoint/2010/main" val="1589039341"/>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D70D2E83-67EC-450E-86AF-020558B8EB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737" r="-3" b="9734"/>
          <a:stretch/>
        </p:blipFill>
        <p:spPr>
          <a:xfrm>
            <a:off x="833058" y="224073"/>
            <a:ext cx="5728548" cy="3079194"/>
          </a:xfrm>
          <a:prstGeom prst="rect">
            <a:avLst/>
          </a:prstGeom>
        </p:spPr>
      </p:pic>
      <p:pic>
        <p:nvPicPr>
          <p:cNvPr id="11" name="Bilde 10">
            <a:extLst>
              <a:ext uri="{FF2B5EF4-FFF2-40B4-BE49-F238E27FC236}">
                <a16:creationId xmlns:a16="http://schemas.microsoft.com/office/drawing/2014/main" id="{EE82085D-DC21-4266-9544-C6F1CD6632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791" r="-3" b="519"/>
          <a:stretch/>
        </p:blipFill>
        <p:spPr>
          <a:xfrm>
            <a:off x="833058" y="3429000"/>
            <a:ext cx="5728548" cy="3047107"/>
          </a:xfrm>
          <a:prstGeom prst="rect">
            <a:avLst/>
          </a:prstGeom>
        </p:spPr>
      </p:pic>
      <p:pic>
        <p:nvPicPr>
          <p:cNvPr id="8" name="Bilde 7">
            <a:extLst>
              <a:ext uri="{FF2B5EF4-FFF2-40B4-BE49-F238E27FC236}">
                <a16:creationId xmlns:a16="http://schemas.microsoft.com/office/drawing/2014/main" id="{47B684F0-C306-4B7A-BDA5-FD80523E2E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789" r="20680" b="-2"/>
          <a:stretch/>
        </p:blipFill>
        <p:spPr>
          <a:xfrm>
            <a:off x="6884671" y="733647"/>
            <a:ext cx="5232946" cy="5676887"/>
          </a:xfrm>
          <a:prstGeom prst="rect">
            <a:avLst/>
          </a:prstGeom>
        </p:spPr>
      </p:pic>
      <p:pic>
        <p:nvPicPr>
          <p:cNvPr id="3" name="Bilde 2" descr="Et bilde som inneholder tegning&#10;&#10;Automatisk generert beskrivelse">
            <a:extLst>
              <a:ext uri="{FF2B5EF4-FFF2-40B4-BE49-F238E27FC236}">
                <a16:creationId xmlns:a16="http://schemas.microsoft.com/office/drawing/2014/main" id="{B0109773-1EDE-43EF-B321-51BC7CF973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3274" y="196001"/>
            <a:ext cx="6648836" cy="133640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653567126"/>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Yellow_ Rabbit_Photo_Lasse_Persson.jpeg"/>
          <p:cNvPicPr>
            <a:picLocks noChangeAspect="1"/>
          </p:cNvPicPr>
          <p:nvPr/>
        </p:nvPicPr>
        <p:blipFill rotWithShape="1">
          <a:blip r:embed="rId3" cstate="screen">
            <a:extLst>
              <a:ext uri="{28A0092B-C50C-407E-A947-70E740481C1C}">
                <a14:useLocalDpi xmlns:a14="http://schemas.microsoft.com/office/drawing/2010/main"/>
              </a:ext>
            </a:extLst>
          </a:blip>
          <a:srcRect b="-170"/>
          <a:stretch/>
        </p:blipFill>
        <p:spPr>
          <a:xfrm>
            <a:off x="-34430" y="0"/>
            <a:ext cx="6137215" cy="6440597"/>
          </a:xfrm>
          <a:prstGeom prst="rect">
            <a:avLst/>
          </a:prstGeom>
        </p:spPr>
      </p:pic>
      <p:grpSp>
        <p:nvGrpSpPr>
          <p:cNvPr id="4" name="Grupp 3"/>
          <p:cNvGrpSpPr/>
          <p:nvPr/>
        </p:nvGrpSpPr>
        <p:grpSpPr>
          <a:xfrm>
            <a:off x="0" y="5918400"/>
            <a:ext cx="12216000" cy="948448"/>
            <a:chOff x="0" y="4438800"/>
            <a:chExt cx="9162000" cy="711336"/>
          </a:xfrm>
        </p:grpSpPr>
        <p:pic>
          <p:nvPicPr>
            <p:cNvPr id="5" name="Bildobjekt 4" descr="Logotyp.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438800"/>
              <a:ext cx="9162000" cy="711336"/>
            </a:xfrm>
            <a:prstGeom prst="rect">
              <a:avLst/>
            </a:prstGeom>
          </p:spPr>
        </p:pic>
        <p:sp>
          <p:nvSpPr>
            <p:cNvPr id="6" name="textruta 6"/>
            <p:cNvSpPr txBox="1">
              <a:spLocks noChangeArrowheads="1"/>
            </p:cNvSpPr>
            <p:nvPr/>
          </p:nvSpPr>
          <p:spPr bwMode="auto">
            <a:xfrm>
              <a:off x="358775" y="4846121"/>
              <a:ext cx="705722"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defTabSz="609585" fontAlgn="base">
                <a:spcBef>
                  <a:spcPct val="0"/>
                </a:spcBef>
                <a:spcAft>
                  <a:spcPct val="0"/>
                </a:spcAft>
              </a:pPr>
              <a:r>
                <a:rPr lang="sv-SE" sz="1600" b="1" dirty="0" err="1">
                  <a:solidFill>
                    <a:prstClr val="white"/>
                  </a:solidFill>
                </a:rPr>
                <a:t>orebro.se</a:t>
              </a:r>
              <a:endParaRPr lang="sv-SE" sz="1600" b="1" dirty="0">
                <a:solidFill>
                  <a:prstClr val="white"/>
                </a:solidFill>
              </a:endParaRPr>
            </a:p>
          </p:txBody>
        </p:sp>
      </p:grpSp>
      <p:sp>
        <p:nvSpPr>
          <p:cNvPr id="23" name="Rektangel 22"/>
          <p:cNvSpPr/>
          <p:nvPr/>
        </p:nvSpPr>
        <p:spPr>
          <a:xfrm>
            <a:off x="7521795" y="4241061"/>
            <a:ext cx="4036776" cy="1384995"/>
          </a:xfrm>
          <a:prstGeom prst="rect">
            <a:avLst/>
          </a:prstGeom>
        </p:spPr>
        <p:txBody>
          <a:bodyPr wrap="square">
            <a:spAutoFit/>
          </a:bodyPr>
          <a:lstStyle/>
          <a:p>
            <a:pPr defTabSz="609585" fontAlgn="base">
              <a:spcBef>
                <a:spcPct val="0"/>
              </a:spcBef>
              <a:spcAft>
                <a:spcPts val="800"/>
              </a:spcAft>
            </a:pPr>
            <a:r>
              <a:rPr lang="en-GB" sz="1600" b="1" dirty="0">
                <a:solidFill>
                  <a:prstClr val="black"/>
                </a:solidFill>
                <a:latin typeface="Century Gothic" charset="0"/>
                <a:ea typeface="ＭＳ Ｐゴシック" charset="0"/>
              </a:rPr>
              <a:t>11,000 employees</a:t>
            </a:r>
          </a:p>
          <a:p>
            <a:pPr defTabSz="609585" fontAlgn="base">
              <a:spcBef>
                <a:spcPct val="0"/>
              </a:spcBef>
              <a:spcAft>
                <a:spcPts val="800"/>
              </a:spcAft>
            </a:pPr>
            <a:r>
              <a:rPr lang="en-GB" sz="1600" b="1" dirty="0">
                <a:solidFill>
                  <a:prstClr val="black"/>
                </a:solidFill>
                <a:latin typeface="Century Gothic" charset="0"/>
                <a:ea typeface="ＭＳ Ｐゴシック" charset="0"/>
              </a:rPr>
              <a:t>3 strategic program committees</a:t>
            </a:r>
          </a:p>
          <a:p>
            <a:pPr defTabSz="609585" fontAlgn="base">
              <a:spcBef>
                <a:spcPct val="0"/>
              </a:spcBef>
              <a:spcAft>
                <a:spcPts val="800"/>
              </a:spcAft>
            </a:pPr>
            <a:r>
              <a:rPr lang="en-GB" sz="1600" b="1" dirty="0">
                <a:solidFill>
                  <a:prstClr val="black"/>
                </a:solidFill>
                <a:latin typeface="Century Gothic" charset="0"/>
                <a:ea typeface="ＭＳ Ｐゴシック" charset="0"/>
              </a:rPr>
              <a:t>17 executive committees</a:t>
            </a:r>
          </a:p>
          <a:p>
            <a:pPr defTabSz="609585" fontAlgn="base">
              <a:spcBef>
                <a:spcPct val="0"/>
              </a:spcBef>
              <a:spcAft>
                <a:spcPts val="800"/>
              </a:spcAft>
            </a:pPr>
            <a:r>
              <a:rPr lang="en-GB" sz="1600" b="1" dirty="0">
                <a:solidFill>
                  <a:prstClr val="black"/>
                </a:solidFill>
                <a:latin typeface="Century Gothic" charset="0"/>
                <a:ea typeface="ＭＳ Ｐゴシック" charset="0"/>
              </a:rPr>
              <a:t>11 municipal corporations</a:t>
            </a:r>
          </a:p>
        </p:txBody>
      </p:sp>
      <p:grpSp>
        <p:nvGrpSpPr>
          <p:cNvPr id="29" name="Grupp 28"/>
          <p:cNvGrpSpPr/>
          <p:nvPr/>
        </p:nvGrpSpPr>
        <p:grpSpPr>
          <a:xfrm>
            <a:off x="6682276" y="728915"/>
            <a:ext cx="4276169" cy="839520"/>
            <a:chOff x="633413" y="1495923"/>
            <a:chExt cx="3207127" cy="629640"/>
          </a:xfrm>
        </p:grpSpPr>
        <p:sp>
          <p:nvSpPr>
            <p:cNvPr id="30" name="Rubrik 1"/>
            <p:cNvSpPr txBox="1">
              <a:spLocks/>
            </p:cNvSpPr>
            <p:nvPr/>
          </p:nvSpPr>
          <p:spPr bwMode="auto">
            <a:xfrm>
              <a:off x="1374391" y="1495923"/>
              <a:ext cx="2466149" cy="629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6000" tIns="48000" rIns="96000" bIns="48000" numCol="1" anchor="ctr" anchorCtr="0" compatLnSpc="1">
              <a:prstTxWarp prst="textNoShape">
                <a:avLst/>
              </a:prstTxWarp>
            </a:bodyPr>
            <a:lstStyle>
              <a:lvl1pPr algn="l" defTabSz="457200" rtl="0" eaLnBrk="1" fontAlgn="base" hangingPunct="1">
                <a:spcBef>
                  <a:spcPct val="0"/>
                </a:spcBef>
                <a:spcAft>
                  <a:spcPct val="0"/>
                </a:spcAft>
                <a:defRPr sz="4000" b="1" kern="1200" cap="none">
                  <a:solidFill>
                    <a:schemeClr val="tx1"/>
                  </a:solidFill>
                  <a:latin typeface="+mj-lt"/>
                  <a:ea typeface="ＭＳ Ｐゴシック" charset="0"/>
                  <a:cs typeface="ＭＳ Ｐゴシック" charset="0"/>
                </a:defRPr>
              </a:lvl1pPr>
              <a:lvl2pPr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2pPr>
              <a:lvl3pPr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3pPr>
              <a:lvl4pPr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4pPr>
              <a:lvl5pPr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5pPr>
              <a:lvl6pPr marL="457200"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6pPr>
              <a:lvl7pPr marL="914400"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7pPr>
              <a:lvl8pPr marL="1371600"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8pPr>
              <a:lvl9pPr marL="1828800"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9pPr>
            </a:lstStyle>
            <a:p>
              <a:pPr defTabSz="609585">
                <a:lnSpc>
                  <a:spcPct val="110000"/>
                </a:lnSpc>
              </a:pPr>
              <a:r>
                <a:rPr lang="en-GB" sz="1733" kern="0" cap="all" spc="267" dirty="0">
                  <a:solidFill>
                    <a:prstClr val="black"/>
                  </a:solidFill>
                  <a:latin typeface="Century Gothic"/>
                </a:rPr>
                <a:t>The municipality</a:t>
              </a:r>
            </a:p>
          </p:txBody>
        </p:sp>
        <p:sp>
          <p:nvSpPr>
            <p:cNvPr id="31" name="Ellips 30"/>
            <p:cNvSpPr/>
            <p:nvPr/>
          </p:nvSpPr>
          <p:spPr>
            <a:xfrm>
              <a:off x="633413" y="1495923"/>
              <a:ext cx="629640" cy="62964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sv-SE" sz="2400">
                <a:solidFill>
                  <a:prstClr val="white"/>
                </a:solidFill>
                <a:latin typeface="Century Gothic"/>
              </a:endParaRPr>
            </a:p>
          </p:txBody>
        </p:sp>
        <p:pic>
          <p:nvPicPr>
            <p:cNvPr id="32" name="Bildobjekt 3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8613" y="1658716"/>
              <a:ext cx="314187" cy="292747"/>
            </a:xfrm>
            <a:prstGeom prst="rect">
              <a:avLst/>
            </a:prstGeom>
          </p:spPr>
        </p:pic>
      </p:grpSp>
      <p:sp>
        <p:nvSpPr>
          <p:cNvPr id="17" name="Rektangel 16"/>
          <p:cNvSpPr/>
          <p:nvPr/>
        </p:nvSpPr>
        <p:spPr>
          <a:xfrm>
            <a:off x="6889208" y="1827897"/>
            <a:ext cx="5102568" cy="1733488"/>
          </a:xfrm>
          <a:prstGeom prst="rect">
            <a:avLst/>
          </a:prstGeom>
        </p:spPr>
        <p:txBody>
          <a:bodyPr wrap="square">
            <a:spAutoFit/>
          </a:bodyPr>
          <a:lstStyle/>
          <a:p>
            <a:pPr defTabSz="609585" fontAlgn="base">
              <a:spcBef>
                <a:spcPct val="0"/>
              </a:spcBef>
              <a:spcAft>
                <a:spcPct val="0"/>
              </a:spcAft>
            </a:pPr>
            <a:r>
              <a:rPr lang="en-GB" sz="2133" dirty="0">
                <a:solidFill>
                  <a:prstClr val="black"/>
                </a:solidFill>
                <a:latin typeface="Century Gothic" charset="0"/>
                <a:ea typeface="ＭＳ Ｐゴシック" charset="0"/>
              </a:rPr>
              <a:t>2019–2022 Örebro is governed by the Social Democratic Party, the Centre Party and the Christian Democrats. The municipality includes the municipal administration:</a:t>
            </a:r>
          </a:p>
        </p:txBody>
      </p:sp>
      <p:pic>
        <p:nvPicPr>
          <p:cNvPr id="16" name="Bildobjekt 15"/>
          <p:cNvPicPr>
            <a:picLocks noChangeAspect="1"/>
          </p:cNvPicPr>
          <p:nvPr/>
        </p:nvPicPr>
        <p:blipFill>
          <a:blip r:embed="rId6" cstate="screen">
            <a:alphaModFix amt="85000"/>
            <a:extLst>
              <a:ext uri="{28A0092B-C50C-407E-A947-70E740481C1C}">
                <a14:useLocalDpi xmlns:a14="http://schemas.microsoft.com/office/drawing/2010/main"/>
              </a:ext>
            </a:extLst>
          </a:blip>
          <a:stretch>
            <a:fillRect/>
          </a:stretch>
        </p:blipFill>
        <p:spPr>
          <a:xfrm>
            <a:off x="7146107" y="4270356"/>
            <a:ext cx="375688" cy="287761"/>
          </a:xfrm>
          <a:prstGeom prst="rect">
            <a:avLst/>
          </a:prstGeom>
        </p:spPr>
      </p:pic>
      <p:pic>
        <p:nvPicPr>
          <p:cNvPr id="18" name="Bildobjekt 17"/>
          <p:cNvPicPr>
            <a:picLocks noChangeAspect="1"/>
          </p:cNvPicPr>
          <p:nvPr/>
        </p:nvPicPr>
        <p:blipFill>
          <a:blip r:embed="rId6" cstate="screen">
            <a:alphaModFix amt="85000"/>
            <a:extLst>
              <a:ext uri="{28A0092B-C50C-407E-A947-70E740481C1C}">
                <a14:useLocalDpi xmlns:a14="http://schemas.microsoft.com/office/drawing/2010/main"/>
              </a:ext>
            </a:extLst>
          </a:blip>
          <a:stretch>
            <a:fillRect/>
          </a:stretch>
        </p:blipFill>
        <p:spPr>
          <a:xfrm>
            <a:off x="7146107" y="4612832"/>
            <a:ext cx="375688" cy="287761"/>
          </a:xfrm>
          <a:prstGeom prst="rect">
            <a:avLst/>
          </a:prstGeom>
        </p:spPr>
      </p:pic>
      <p:pic>
        <p:nvPicPr>
          <p:cNvPr id="20" name="Bildobjekt 19"/>
          <p:cNvPicPr>
            <a:picLocks noChangeAspect="1"/>
          </p:cNvPicPr>
          <p:nvPr/>
        </p:nvPicPr>
        <p:blipFill>
          <a:blip r:embed="rId6" cstate="screen">
            <a:alphaModFix amt="85000"/>
            <a:extLst>
              <a:ext uri="{28A0092B-C50C-407E-A947-70E740481C1C}">
                <a14:useLocalDpi xmlns:a14="http://schemas.microsoft.com/office/drawing/2010/main"/>
              </a:ext>
            </a:extLst>
          </a:blip>
          <a:stretch>
            <a:fillRect/>
          </a:stretch>
        </p:blipFill>
        <p:spPr>
          <a:xfrm>
            <a:off x="7146107" y="4941604"/>
            <a:ext cx="375688" cy="287761"/>
          </a:xfrm>
          <a:prstGeom prst="rect">
            <a:avLst/>
          </a:prstGeom>
        </p:spPr>
      </p:pic>
      <p:pic>
        <p:nvPicPr>
          <p:cNvPr id="21" name="Bildobjekt 20"/>
          <p:cNvPicPr>
            <a:picLocks noChangeAspect="1"/>
          </p:cNvPicPr>
          <p:nvPr/>
        </p:nvPicPr>
        <p:blipFill>
          <a:blip r:embed="rId6" cstate="screen">
            <a:alphaModFix amt="85000"/>
            <a:extLst>
              <a:ext uri="{28A0092B-C50C-407E-A947-70E740481C1C}">
                <a14:useLocalDpi xmlns:a14="http://schemas.microsoft.com/office/drawing/2010/main"/>
              </a:ext>
            </a:extLst>
          </a:blip>
          <a:stretch>
            <a:fillRect/>
          </a:stretch>
        </p:blipFill>
        <p:spPr>
          <a:xfrm>
            <a:off x="7146107" y="5313372"/>
            <a:ext cx="375688" cy="287761"/>
          </a:xfrm>
          <a:prstGeom prst="rect">
            <a:avLst/>
          </a:prstGeom>
        </p:spPr>
      </p:pic>
      <p:grpSp>
        <p:nvGrpSpPr>
          <p:cNvPr id="22" name="Grupp 21"/>
          <p:cNvGrpSpPr/>
          <p:nvPr/>
        </p:nvGrpSpPr>
        <p:grpSpPr>
          <a:xfrm>
            <a:off x="0" y="291328"/>
            <a:ext cx="5472589" cy="857347"/>
            <a:chOff x="0" y="218496"/>
            <a:chExt cx="4104442" cy="643010"/>
          </a:xfrm>
        </p:grpSpPr>
        <p:sp>
          <p:nvSpPr>
            <p:cNvPr id="24" name="Rektangel 23"/>
            <p:cNvSpPr/>
            <p:nvPr/>
          </p:nvSpPr>
          <p:spPr>
            <a:xfrm>
              <a:off x="0" y="218496"/>
              <a:ext cx="4104442" cy="6430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sv-SE" sz="2400">
                <a:solidFill>
                  <a:prstClr val="white"/>
                </a:solidFill>
                <a:latin typeface="Century Gothic"/>
              </a:endParaRPr>
            </a:p>
          </p:txBody>
        </p:sp>
        <p:sp>
          <p:nvSpPr>
            <p:cNvPr id="25" name="Rubrik 1"/>
            <p:cNvSpPr txBox="1">
              <a:spLocks/>
            </p:cNvSpPr>
            <p:nvPr/>
          </p:nvSpPr>
          <p:spPr bwMode="auto">
            <a:xfrm>
              <a:off x="279693" y="344607"/>
              <a:ext cx="3731817" cy="4024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920" tIns="60960" rIns="121920" bIns="60960" numCol="1" anchor="t" anchorCtr="0" compatLnSpc="1">
              <a:prstTxWarp prst="textNoShape">
                <a:avLst/>
              </a:prstTxWarp>
            </a:bodyPr>
            <a:lstStyle>
              <a:lvl1pPr algn="l" defTabSz="457200" rtl="0" eaLnBrk="1" fontAlgn="base" hangingPunct="1">
                <a:spcBef>
                  <a:spcPct val="0"/>
                </a:spcBef>
                <a:spcAft>
                  <a:spcPct val="0"/>
                </a:spcAft>
                <a:defRPr sz="4000" b="1" kern="1200" cap="none">
                  <a:solidFill>
                    <a:schemeClr val="tx1"/>
                  </a:solidFill>
                  <a:latin typeface="+mj-lt"/>
                  <a:ea typeface="ＭＳ Ｐゴシック" charset="0"/>
                  <a:cs typeface="ＭＳ Ｐゴシック" charset="0"/>
                </a:defRPr>
              </a:lvl1pPr>
              <a:lvl2pPr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2pPr>
              <a:lvl3pPr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3pPr>
              <a:lvl4pPr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4pPr>
              <a:lvl5pPr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5pPr>
              <a:lvl6pPr marL="457200"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6pPr>
              <a:lvl7pPr marL="914400"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7pPr>
              <a:lvl8pPr marL="1371600"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8pPr>
              <a:lvl9pPr marL="1828800"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9pPr>
            </a:lstStyle>
            <a:p>
              <a:pPr defTabSz="609585"/>
              <a:r>
                <a:rPr lang="en-GB" sz="2400" dirty="0">
                  <a:solidFill>
                    <a:prstClr val="white"/>
                  </a:solidFill>
                  <a:latin typeface="Century Gothic"/>
                </a:rPr>
                <a:t>We're growing and developing</a:t>
              </a:r>
            </a:p>
          </p:txBody>
        </p:sp>
      </p:grpSp>
    </p:spTree>
    <p:extLst>
      <p:ext uri="{BB962C8B-B14F-4D97-AF65-F5344CB8AC3E}">
        <p14:creationId xmlns:p14="http://schemas.microsoft.com/office/powerpoint/2010/main" val="292114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750"/>
                                        <p:tgtEl>
                                          <p:spTgt spid="29"/>
                                        </p:tgtEl>
                                        <p:attrNameLst>
                                          <p:attrName>ppt_x</p:attrName>
                                        </p:attrNameLst>
                                      </p:cBhvr>
                                      <p:tavLst>
                                        <p:tav tm="0">
                                          <p:val>
                                            <p:strVal val="#ppt_x-#ppt_w*1.125000"/>
                                          </p:val>
                                        </p:tav>
                                        <p:tav tm="100000">
                                          <p:val>
                                            <p:strVal val="#ppt_x"/>
                                          </p:val>
                                        </p:tav>
                                      </p:tavLst>
                                    </p:anim>
                                    <p:animEffect transition="in" filter="wipe(right)">
                                      <p:cBhvr>
                                        <p:cTn id="8" dur="750"/>
                                        <p:tgtEl>
                                          <p:spTgt spid="29"/>
                                        </p:tgtEl>
                                      </p:cBhvr>
                                    </p:animEffect>
                                  </p:childTnLst>
                                </p:cTn>
                              </p:par>
                            </p:childTnLst>
                          </p:cTn>
                        </p:par>
                        <p:par>
                          <p:cTn id="9" fill="hold">
                            <p:stCondLst>
                              <p:cond delay="1250"/>
                            </p:stCondLst>
                            <p:childTnLst>
                              <p:par>
                                <p:cTn id="10" presetID="12" presetClass="entr" presetSubtype="1"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750"/>
                                        <p:tgtEl>
                                          <p:spTgt spid="17"/>
                                        </p:tgtEl>
                                        <p:attrNameLst>
                                          <p:attrName>ppt_y</p:attrName>
                                        </p:attrNameLst>
                                      </p:cBhvr>
                                      <p:tavLst>
                                        <p:tav tm="0">
                                          <p:val>
                                            <p:strVal val="#ppt_y-#ppt_h*1.125000"/>
                                          </p:val>
                                        </p:tav>
                                        <p:tav tm="100000">
                                          <p:val>
                                            <p:strVal val="#ppt_y"/>
                                          </p:val>
                                        </p:tav>
                                      </p:tavLst>
                                    </p:anim>
                                    <p:animEffect transition="in" filter="wipe(down)">
                                      <p:cBhvr>
                                        <p:cTn id="13" dur="750"/>
                                        <p:tgtEl>
                                          <p:spTgt spid="17"/>
                                        </p:tgtEl>
                                      </p:cBhvr>
                                    </p:animEffect>
                                  </p:childTnLst>
                                </p:cTn>
                              </p:par>
                            </p:childTnLst>
                          </p:cTn>
                        </p:par>
                        <p:par>
                          <p:cTn id="14" fill="hold">
                            <p:stCondLst>
                              <p:cond delay="2000"/>
                            </p:stCondLst>
                            <p:childTnLst>
                              <p:par>
                                <p:cTn id="15" presetID="12" presetClass="entr" presetSubtype="1"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750"/>
                                        <p:tgtEl>
                                          <p:spTgt spid="23"/>
                                        </p:tgtEl>
                                        <p:attrNameLst>
                                          <p:attrName>ppt_y</p:attrName>
                                        </p:attrNameLst>
                                      </p:cBhvr>
                                      <p:tavLst>
                                        <p:tav tm="0">
                                          <p:val>
                                            <p:strVal val="#ppt_y-#ppt_h*1.125000"/>
                                          </p:val>
                                        </p:tav>
                                        <p:tav tm="100000">
                                          <p:val>
                                            <p:strVal val="#ppt_y"/>
                                          </p:val>
                                        </p:tav>
                                      </p:tavLst>
                                    </p:anim>
                                    <p:animEffect transition="in" filter="wipe(down)">
                                      <p:cBhvr>
                                        <p:cTn id="18" dur="750"/>
                                        <p:tgtEl>
                                          <p:spTgt spid="23"/>
                                        </p:tgtEl>
                                      </p:cBhvr>
                                    </p:animEffect>
                                  </p:childTnLst>
                                </p:cTn>
                              </p:par>
                            </p:childTnLst>
                          </p:cTn>
                        </p:par>
                        <p:par>
                          <p:cTn id="19" fill="hold">
                            <p:stCondLst>
                              <p:cond delay="2750"/>
                            </p:stCondLst>
                            <p:childTnLst>
                              <p:par>
                                <p:cTn id="20" presetID="25" presetClass="entr" presetSubtype="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25" dur="1000" fill="hold"/>
                                        <p:tgtEl>
                                          <p:spTgt spid="16"/>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16"/>
                                        </p:tgtEl>
                                      </p:cBhvr>
                                    </p:animEffect>
                                  </p:childTnLst>
                                </p:cTn>
                              </p:par>
                            </p:childTnLst>
                          </p:cTn>
                        </p:par>
                        <p:par>
                          <p:cTn id="30" fill="hold">
                            <p:stCondLst>
                              <p:cond delay="3750"/>
                            </p:stCondLst>
                            <p:childTnLst>
                              <p:par>
                                <p:cTn id="31" presetID="25" presetClass="entr" presetSubtype="0"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36" dur="1000" fill="hold"/>
                                        <p:tgtEl>
                                          <p:spTgt spid="18"/>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18"/>
                                        </p:tgtEl>
                                      </p:cBhvr>
                                    </p:animEffect>
                                  </p:childTnLst>
                                </p:cTn>
                              </p:par>
                            </p:childTnLst>
                          </p:cTn>
                        </p:par>
                        <p:par>
                          <p:cTn id="41" fill="hold">
                            <p:stCondLst>
                              <p:cond delay="4750"/>
                            </p:stCondLst>
                            <p:childTnLst>
                              <p:par>
                                <p:cTn id="42" presetID="25" presetClass="entr" presetSubtype="0"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50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20"/>
                                        </p:tgtEl>
                                        <p:attrNameLst>
                                          <p:attrName>ppt_w</p:attrName>
                                        </p:attrNameLst>
                                      </p:cBhvr>
                                      <p:tavLst>
                                        <p:tav tm="0">
                                          <p:val>
                                            <p:strVal val="#ppt_w*.05"/>
                                          </p:val>
                                        </p:tav>
                                        <p:tav tm="100000">
                                          <p:val>
                                            <p:strVal val="#ppt_w"/>
                                          </p:val>
                                        </p:tav>
                                      </p:tavLst>
                                    </p:anim>
                                    <p:anim calcmode="lin" valueType="num">
                                      <p:cBhvr>
                                        <p:cTn id="47" dur="1000" fill="hold"/>
                                        <p:tgtEl>
                                          <p:spTgt spid="20"/>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20"/>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20"/>
                                        </p:tgtEl>
                                      </p:cBhvr>
                                    </p:animEffect>
                                  </p:childTnLst>
                                </p:cTn>
                              </p:par>
                            </p:childTnLst>
                          </p:cTn>
                        </p:par>
                        <p:par>
                          <p:cTn id="52" fill="hold">
                            <p:stCondLst>
                              <p:cond delay="5750"/>
                            </p:stCondLst>
                            <p:childTnLst>
                              <p:par>
                                <p:cTn id="53" presetID="25" presetClass="entr" presetSubtype="0" fill="hold" nodeType="after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p:cTn id="55"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58" dur="1000" fill="hold"/>
                                        <p:tgtEl>
                                          <p:spTgt spid="21"/>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ubrik 1">
            <a:extLst>
              <a:ext uri="{FF2B5EF4-FFF2-40B4-BE49-F238E27FC236}">
                <a16:creationId xmlns:a16="http://schemas.microsoft.com/office/drawing/2014/main" id="{8D838286-5129-4781-89F0-BC610F50C3C5}"/>
              </a:ext>
            </a:extLst>
          </p:cNvPr>
          <p:cNvSpPr>
            <a:spLocks noGrp="1"/>
          </p:cNvSpPr>
          <p:nvPr>
            <p:ph type="title"/>
          </p:nvPr>
        </p:nvSpPr>
        <p:spPr>
          <a:xfrm>
            <a:off x="478367" y="93133"/>
            <a:ext cx="10538884" cy="685800"/>
          </a:xfrm>
        </p:spPr>
        <p:txBody>
          <a:bodyPr>
            <a:normAutofit/>
          </a:bodyPr>
          <a:lstStyle/>
          <a:p>
            <a:pPr eaLnBrk="1" hangingPunct="1"/>
            <a:r>
              <a:rPr lang="sv-SE" altLang="sv-SE" dirty="0">
                <a:ea typeface="ＭＳ Ｐゴシック" panose="020B0600070205080204" pitchFamily="34" charset="-128"/>
              </a:rPr>
              <a:t>The </a:t>
            </a:r>
            <a:r>
              <a:rPr lang="sv-SE" altLang="sv-SE" dirty="0" err="1">
                <a:ea typeface="ＭＳ Ｐゴシック" panose="020B0600070205080204" pitchFamily="34" charset="-128"/>
              </a:rPr>
              <a:t>Sustainable</a:t>
            </a:r>
            <a:r>
              <a:rPr lang="sv-SE" altLang="sv-SE" dirty="0">
                <a:ea typeface="ＭＳ Ｐゴシック" panose="020B0600070205080204" pitchFamily="34" charset="-128"/>
              </a:rPr>
              <a:t> </a:t>
            </a:r>
            <a:r>
              <a:rPr lang="sv-SE" altLang="sv-SE" dirty="0" err="1">
                <a:ea typeface="ＭＳ Ｐゴシック" panose="020B0600070205080204" pitchFamily="34" charset="-128"/>
              </a:rPr>
              <a:t>Development</a:t>
            </a:r>
            <a:r>
              <a:rPr lang="sv-SE" altLang="sv-SE" dirty="0">
                <a:ea typeface="ＭＳ Ｐゴシック" panose="020B0600070205080204" pitchFamily="34" charset="-128"/>
              </a:rPr>
              <a:t> </a:t>
            </a:r>
            <a:r>
              <a:rPr lang="sv-SE" altLang="sv-SE" dirty="0" err="1">
                <a:ea typeface="ＭＳ Ｐゴシック" panose="020B0600070205080204" pitchFamily="34" charset="-128"/>
              </a:rPr>
              <a:t>Goals</a:t>
            </a:r>
            <a:r>
              <a:rPr lang="sv-SE" altLang="sv-SE" dirty="0">
                <a:ea typeface="ＭＳ Ｐゴシック" panose="020B0600070205080204" pitchFamily="34" charset="-128"/>
              </a:rPr>
              <a:t> - Agenda 2030</a:t>
            </a:r>
          </a:p>
        </p:txBody>
      </p:sp>
      <p:sp>
        <p:nvSpPr>
          <p:cNvPr id="24" name="Rubrik 1">
            <a:extLst>
              <a:ext uri="{FF2B5EF4-FFF2-40B4-BE49-F238E27FC236}">
                <a16:creationId xmlns:a16="http://schemas.microsoft.com/office/drawing/2014/main" id="{45C660FF-D8BA-47FC-B78F-31B737A457A1}"/>
              </a:ext>
            </a:extLst>
          </p:cNvPr>
          <p:cNvSpPr txBox="1">
            <a:spLocks/>
          </p:cNvSpPr>
          <p:nvPr/>
        </p:nvSpPr>
        <p:spPr bwMode="auto">
          <a:xfrm>
            <a:off x="3367618" y="5080001"/>
            <a:ext cx="1866900" cy="1123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defTabSz="457200" rtl="0" eaLnBrk="1" fontAlgn="base" hangingPunct="1">
              <a:spcBef>
                <a:spcPct val="0"/>
              </a:spcBef>
              <a:spcAft>
                <a:spcPct val="0"/>
              </a:spcAft>
              <a:defRPr sz="2400" b="1" kern="1200">
                <a:solidFill>
                  <a:schemeClr val="accent2"/>
                </a:solidFill>
                <a:latin typeface="+mj-lt"/>
                <a:ea typeface="ＭＳ Ｐゴシック" charset="0"/>
                <a:cs typeface="ＭＳ Ｐゴシック" charset="0"/>
              </a:defRPr>
            </a:lvl1pPr>
            <a:lvl2pPr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2pPr>
            <a:lvl3pPr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3pPr>
            <a:lvl4pPr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4pPr>
            <a:lvl5pPr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5pPr>
            <a:lvl6pPr marL="457200"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6pPr>
            <a:lvl7pPr marL="914400"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7pPr>
            <a:lvl8pPr marL="1371600"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8pPr>
            <a:lvl9pPr marL="1828800" algn="l" defTabSz="457200" rtl="0" eaLnBrk="1" fontAlgn="base" hangingPunct="1">
              <a:spcBef>
                <a:spcPct val="0"/>
              </a:spcBef>
              <a:spcAft>
                <a:spcPct val="0"/>
              </a:spcAft>
              <a:defRPr sz="2400" b="1">
                <a:solidFill>
                  <a:schemeClr val="accent1"/>
                </a:solidFill>
                <a:latin typeface="Century Gothic" charset="0"/>
                <a:ea typeface="ＭＳ Ｐゴシック" charset="0"/>
                <a:cs typeface="ＭＳ Ｐゴシック" charset="0"/>
              </a:defRPr>
            </a:lvl9pPr>
          </a:lstStyle>
          <a:p>
            <a:pPr algn="ctr" defTabSz="609585">
              <a:defRPr/>
            </a:pPr>
            <a:r>
              <a:rPr lang="sv-SE" altLang="sv-SE" sz="1467" dirty="0">
                <a:solidFill>
                  <a:prstClr val="white"/>
                </a:solidFill>
                <a:latin typeface="Century Gothic"/>
              </a:rPr>
              <a:t>Årsprocess</a:t>
            </a:r>
          </a:p>
          <a:p>
            <a:pPr algn="ctr" defTabSz="609585">
              <a:defRPr/>
            </a:pPr>
            <a:endParaRPr lang="sv-SE" altLang="sv-SE" sz="1467" dirty="0">
              <a:solidFill>
                <a:prstClr val="white"/>
              </a:solidFill>
              <a:latin typeface="Century Gothic"/>
            </a:endParaRPr>
          </a:p>
          <a:p>
            <a:pPr algn="ctr" defTabSz="609585">
              <a:defRPr/>
            </a:pPr>
            <a:r>
              <a:rPr lang="sv-SE" altLang="sv-SE" sz="1467" dirty="0">
                <a:solidFill>
                  <a:prstClr val="white"/>
                </a:solidFill>
                <a:latin typeface="Century Gothic"/>
              </a:rPr>
              <a:t>Befintliga styrdokument</a:t>
            </a:r>
          </a:p>
          <a:p>
            <a:pPr marL="228594" indent="-228594" algn="ctr" defTabSz="609585">
              <a:buFontTx/>
              <a:buChar char="-"/>
              <a:defRPr/>
            </a:pPr>
            <a:endParaRPr lang="sv-SE" altLang="sv-SE" sz="1467" dirty="0">
              <a:solidFill>
                <a:prstClr val="white"/>
              </a:solidFill>
              <a:latin typeface="Century Gothic"/>
            </a:endParaRPr>
          </a:p>
        </p:txBody>
      </p:sp>
      <p:sp>
        <p:nvSpPr>
          <p:cNvPr id="39941" name="Rektangel 3">
            <a:extLst>
              <a:ext uri="{FF2B5EF4-FFF2-40B4-BE49-F238E27FC236}">
                <a16:creationId xmlns:a16="http://schemas.microsoft.com/office/drawing/2014/main" id="{ADF7340D-EEB8-473E-AA7F-BB024410E4FA}"/>
              </a:ext>
            </a:extLst>
          </p:cNvPr>
          <p:cNvSpPr>
            <a:spLocks noChangeArrowheads="1"/>
          </p:cNvSpPr>
          <p:nvPr/>
        </p:nvSpPr>
        <p:spPr bwMode="auto">
          <a:xfrm>
            <a:off x="214752" y="5893359"/>
            <a:ext cx="110661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ct val="20000"/>
              </a:spcBef>
              <a:buFont typeface="Arial" panose="020B0604020202020204" pitchFamily="34" charset="0"/>
              <a:buChar char="•"/>
              <a:defRPr>
                <a:solidFill>
                  <a:schemeClr val="tx1"/>
                </a:solidFill>
                <a:latin typeface="Century Gothic" panose="020B0502020202020204" pitchFamily="34" charset="0"/>
                <a:ea typeface="ＭＳ Ｐゴシック" panose="020B0600070205080204" pitchFamily="34" charset="-128"/>
              </a:defRPr>
            </a:lvl1pPr>
            <a:lvl2pPr marL="742950" indent="-285750">
              <a:lnSpc>
                <a:spcPct val="110000"/>
              </a:lnSpc>
              <a:spcBef>
                <a:spcPct val="20000"/>
              </a:spcBef>
              <a:buFont typeface="Arial" panose="020B0604020202020204" pitchFamily="34" charset="0"/>
              <a:buChar char="–"/>
              <a:defRPr sz="1600">
                <a:solidFill>
                  <a:schemeClr val="tx1"/>
                </a:solidFill>
                <a:latin typeface="Century Gothic" panose="020B0502020202020204" pitchFamily="34" charset="0"/>
                <a:ea typeface="ＭＳ Ｐゴシック" panose="020B0600070205080204" pitchFamily="34" charset="-128"/>
              </a:defRPr>
            </a:lvl2pPr>
            <a:lvl3pPr marL="1143000" indent="-228600">
              <a:lnSpc>
                <a:spcPct val="110000"/>
              </a:lnSpc>
              <a:spcBef>
                <a:spcPct val="20000"/>
              </a:spcBef>
              <a:buFont typeface="Arial" panose="020B0604020202020204" pitchFamily="34" charset="0"/>
              <a:buChar char="•"/>
              <a:defRPr sz="1400">
                <a:solidFill>
                  <a:schemeClr val="tx1"/>
                </a:solidFill>
                <a:latin typeface="Century Gothic" panose="020B0502020202020204" pitchFamily="34" charset="0"/>
                <a:ea typeface="ＭＳ Ｐゴシック" panose="020B0600070205080204" pitchFamily="34" charset="-128"/>
              </a:defRPr>
            </a:lvl3pPr>
            <a:lvl4pPr marL="1600200" indent="-228600">
              <a:lnSpc>
                <a:spcPct val="110000"/>
              </a:lnSpc>
              <a:spcBef>
                <a:spcPct val="20000"/>
              </a:spcBef>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4pPr>
            <a:lvl5pPr marL="2057400" indent="-228600">
              <a:lnSpc>
                <a:spcPct val="110000"/>
              </a:lnSpc>
              <a:spcBef>
                <a:spcPct val="20000"/>
              </a:spcBef>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lnSpc>
                <a:spcPct val="110000"/>
              </a:lnSpc>
              <a:spcBef>
                <a:spcPct val="20000"/>
              </a:spcBef>
              <a:spcAft>
                <a:spcPct val="0"/>
              </a:spcAft>
              <a:buFont typeface="Arial" panose="020B0604020202020204" pitchFamily="34" charset="0"/>
              <a:buChar char="»"/>
              <a:defRPr sz="1200">
                <a:solidFill>
                  <a:schemeClr val="tx1"/>
                </a:solidFill>
                <a:latin typeface="Century Gothic" panose="020B0502020202020204" pitchFamily="34" charset="0"/>
                <a:ea typeface="ＭＳ Ｐゴシック" panose="020B0600070205080204" pitchFamily="34" charset="-128"/>
              </a:defRPr>
            </a:lvl9pPr>
          </a:lstStyle>
          <a:p>
            <a:pPr defTabSz="609585" eaLnBrk="0" fontAlgn="base" hangingPunct="0">
              <a:lnSpc>
                <a:spcPct val="100000"/>
              </a:lnSpc>
              <a:spcBef>
                <a:spcPct val="0"/>
              </a:spcBef>
              <a:spcAft>
                <a:spcPct val="0"/>
              </a:spcAft>
              <a:buNone/>
              <a:defRPr/>
            </a:pPr>
            <a:r>
              <a:rPr lang="sv-SE" altLang="sv-SE" sz="2400" b="1" dirty="0">
                <a:solidFill>
                  <a:srgbClr val="0099BE"/>
                </a:solidFill>
              </a:rPr>
              <a:t>93 </a:t>
            </a:r>
            <a:r>
              <a:rPr lang="sv-SE" altLang="sv-SE" sz="2400" b="1" dirty="0" err="1">
                <a:solidFill>
                  <a:srgbClr val="0099BE"/>
                </a:solidFill>
              </a:rPr>
              <a:t>out</a:t>
            </a:r>
            <a:r>
              <a:rPr lang="sv-SE" altLang="sv-SE" sz="2400" b="1" dirty="0">
                <a:solidFill>
                  <a:srgbClr val="0099BE"/>
                </a:solidFill>
              </a:rPr>
              <a:t> </a:t>
            </a:r>
            <a:r>
              <a:rPr lang="sv-SE" altLang="sv-SE" sz="2400" b="1" dirty="0" err="1">
                <a:solidFill>
                  <a:srgbClr val="0099BE"/>
                </a:solidFill>
              </a:rPr>
              <a:t>of</a:t>
            </a:r>
            <a:r>
              <a:rPr lang="sv-SE" altLang="sv-SE" sz="2400" b="1" dirty="0">
                <a:solidFill>
                  <a:srgbClr val="0099BE"/>
                </a:solidFill>
              </a:rPr>
              <a:t> 169 </a:t>
            </a:r>
            <a:r>
              <a:rPr lang="sv-SE" altLang="sv-SE" sz="2400" b="1" dirty="0" err="1">
                <a:solidFill>
                  <a:srgbClr val="0099BE"/>
                </a:solidFill>
              </a:rPr>
              <a:t>targets</a:t>
            </a:r>
            <a:r>
              <a:rPr lang="sv-SE" altLang="sv-SE" sz="2400" b="1" dirty="0">
                <a:solidFill>
                  <a:srgbClr val="0099BE"/>
                </a:solidFill>
              </a:rPr>
              <a:t> (55 %) </a:t>
            </a:r>
            <a:r>
              <a:rPr lang="sv-SE" altLang="sv-SE" sz="2400" b="1" dirty="0" err="1">
                <a:solidFill>
                  <a:srgbClr val="0099BE"/>
                </a:solidFill>
              </a:rPr>
              <a:t>are</a:t>
            </a:r>
            <a:r>
              <a:rPr lang="sv-SE" altLang="sv-SE" sz="2400" b="1" dirty="0">
                <a:solidFill>
                  <a:srgbClr val="0099BE"/>
                </a:solidFill>
              </a:rPr>
              <a:t> the </a:t>
            </a:r>
            <a:r>
              <a:rPr lang="sv-SE" altLang="sv-SE" sz="2400" b="1" dirty="0" err="1">
                <a:solidFill>
                  <a:srgbClr val="0099BE"/>
                </a:solidFill>
              </a:rPr>
              <a:t>responsibility</a:t>
            </a:r>
            <a:r>
              <a:rPr lang="sv-SE" altLang="sv-SE" sz="2400" b="1" dirty="0">
                <a:solidFill>
                  <a:srgbClr val="0099BE"/>
                </a:solidFill>
              </a:rPr>
              <a:t> </a:t>
            </a:r>
            <a:r>
              <a:rPr lang="sv-SE" altLang="sv-SE" sz="2400" b="1" dirty="0" err="1">
                <a:solidFill>
                  <a:srgbClr val="0099BE"/>
                </a:solidFill>
              </a:rPr>
              <a:t>of</a:t>
            </a:r>
            <a:r>
              <a:rPr lang="sv-SE" altLang="sv-SE" sz="2400" b="1" dirty="0">
                <a:solidFill>
                  <a:srgbClr val="0099BE"/>
                </a:solidFill>
              </a:rPr>
              <a:t> </a:t>
            </a:r>
            <a:r>
              <a:rPr lang="sv-SE" altLang="sv-SE" sz="2400" b="1" dirty="0" err="1">
                <a:solidFill>
                  <a:srgbClr val="0099BE"/>
                </a:solidFill>
              </a:rPr>
              <a:t>our</a:t>
            </a:r>
            <a:r>
              <a:rPr lang="sv-SE" altLang="sv-SE" sz="2400" b="1" dirty="0">
                <a:solidFill>
                  <a:srgbClr val="0099BE"/>
                </a:solidFill>
              </a:rPr>
              <a:t> </a:t>
            </a:r>
            <a:r>
              <a:rPr lang="sv-SE" altLang="sv-SE" sz="2400" b="1" dirty="0" err="1">
                <a:solidFill>
                  <a:srgbClr val="0099BE"/>
                </a:solidFill>
              </a:rPr>
              <a:t>Local</a:t>
            </a:r>
            <a:r>
              <a:rPr lang="sv-SE" altLang="sv-SE" sz="2400" b="1" dirty="0">
                <a:solidFill>
                  <a:srgbClr val="0099BE"/>
                </a:solidFill>
              </a:rPr>
              <a:t> </a:t>
            </a:r>
            <a:r>
              <a:rPr lang="sv-SE" altLang="sv-SE" sz="2400" b="1" dirty="0" err="1">
                <a:solidFill>
                  <a:srgbClr val="0099BE"/>
                </a:solidFill>
              </a:rPr>
              <a:t>Government</a:t>
            </a:r>
            <a:endParaRPr lang="sv-SE" altLang="sv-SE" sz="2400" b="1" dirty="0">
              <a:solidFill>
                <a:srgbClr val="0099BE"/>
              </a:solidFill>
            </a:endParaRPr>
          </a:p>
        </p:txBody>
      </p:sp>
      <p:pic>
        <p:nvPicPr>
          <p:cNvPr id="3" name="Bildobjekt 2">
            <a:extLst>
              <a:ext uri="{FF2B5EF4-FFF2-40B4-BE49-F238E27FC236}">
                <a16:creationId xmlns:a16="http://schemas.microsoft.com/office/drawing/2014/main" id="{8010EF6A-C590-47DD-854A-9D837D9705B1}"/>
              </a:ext>
            </a:extLst>
          </p:cNvPr>
          <p:cNvPicPr>
            <a:picLocks noChangeAspect="1"/>
          </p:cNvPicPr>
          <p:nvPr/>
        </p:nvPicPr>
        <p:blipFill>
          <a:blip r:embed="rId3"/>
          <a:stretch>
            <a:fillRect/>
          </a:stretch>
        </p:blipFill>
        <p:spPr>
          <a:xfrm>
            <a:off x="478367" y="667975"/>
            <a:ext cx="10538883" cy="521381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28322AD5-28B4-4A4C-B49A-4DAFDA374EB6}"/>
              </a:ext>
            </a:extLst>
          </p:cNvPr>
          <p:cNvSpPr/>
          <p:nvPr/>
        </p:nvSpPr>
        <p:spPr>
          <a:xfrm>
            <a:off x="-80433" y="57151"/>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fontAlgn="base">
              <a:spcBef>
                <a:spcPct val="0"/>
              </a:spcBef>
              <a:spcAft>
                <a:spcPct val="0"/>
              </a:spcAft>
              <a:defRPr/>
            </a:pPr>
            <a:endParaRPr lang="sv-SE" sz="2400">
              <a:solidFill>
                <a:prstClr val="white"/>
              </a:solidFill>
              <a:latin typeface="Century Gothic"/>
            </a:endParaRPr>
          </a:p>
        </p:txBody>
      </p:sp>
      <p:pic>
        <p:nvPicPr>
          <p:cNvPr id="28675" name="Bildobjekt 3">
            <a:extLst>
              <a:ext uri="{FF2B5EF4-FFF2-40B4-BE49-F238E27FC236}">
                <a16:creationId xmlns:a16="http://schemas.microsoft.com/office/drawing/2014/main" id="{649AE21A-99B5-41B1-AB53-F81144B1D4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1" y="480484"/>
            <a:ext cx="5619749" cy="6333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ktangel 5">
            <a:extLst>
              <a:ext uri="{FF2B5EF4-FFF2-40B4-BE49-F238E27FC236}">
                <a16:creationId xmlns:a16="http://schemas.microsoft.com/office/drawing/2014/main" id="{86E8720C-AE41-458E-BDB9-A45E0C0B79AE}"/>
              </a:ext>
            </a:extLst>
          </p:cNvPr>
          <p:cNvSpPr/>
          <p:nvPr/>
        </p:nvSpPr>
        <p:spPr>
          <a:xfrm>
            <a:off x="5223934" y="4692651"/>
            <a:ext cx="749300" cy="1206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fontAlgn="base">
              <a:spcBef>
                <a:spcPct val="0"/>
              </a:spcBef>
              <a:spcAft>
                <a:spcPct val="0"/>
              </a:spcAft>
              <a:defRPr/>
            </a:pPr>
            <a:endParaRPr lang="sv-SE" sz="2400" dirty="0">
              <a:solidFill>
                <a:prstClr val="white"/>
              </a:solidFill>
              <a:latin typeface="Century Gothic"/>
            </a:endParaRPr>
          </a:p>
        </p:txBody>
      </p:sp>
      <p:sp>
        <p:nvSpPr>
          <p:cNvPr id="7" name="Rektangel 6">
            <a:extLst>
              <a:ext uri="{FF2B5EF4-FFF2-40B4-BE49-F238E27FC236}">
                <a16:creationId xmlns:a16="http://schemas.microsoft.com/office/drawing/2014/main" id="{5A7E88A7-8386-4883-9566-2564A45208DC}"/>
              </a:ext>
            </a:extLst>
          </p:cNvPr>
          <p:cNvSpPr/>
          <p:nvPr/>
        </p:nvSpPr>
        <p:spPr>
          <a:xfrm>
            <a:off x="110067" y="4703234"/>
            <a:ext cx="749300" cy="1206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fontAlgn="base">
              <a:spcBef>
                <a:spcPct val="0"/>
              </a:spcBef>
              <a:spcAft>
                <a:spcPct val="0"/>
              </a:spcAft>
              <a:defRPr/>
            </a:pPr>
            <a:endParaRPr lang="sv-SE" sz="2400">
              <a:solidFill>
                <a:prstClr val="white"/>
              </a:solidFill>
              <a:latin typeface="Century Gothic"/>
            </a:endParaRPr>
          </a:p>
        </p:txBody>
      </p:sp>
      <p:sp>
        <p:nvSpPr>
          <p:cNvPr id="8" name="Rektangel 7">
            <a:extLst>
              <a:ext uri="{FF2B5EF4-FFF2-40B4-BE49-F238E27FC236}">
                <a16:creationId xmlns:a16="http://schemas.microsoft.com/office/drawing/2014/main" id="{3F9E022A-CD1F-4A60-929C-E841FE187930}"/>
              </a:ext>
            </a:extLst>
          </p:cNvPr>
          <p:cNvSpPr/>
          <p:nvPr/>
        </p:nvSpPr>
        <p:spPr>
          <a:xfrm>
            <a:off x="601133" y="2832101"/>
            <a:ext cx="1390651" cy="1308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fontAlgn="base">
              <a:spcBef>
                <a:spcPct val="0"/>
              </a:spcBef>
              <a:spcAft>
                <a:spcPct val="0"/>
              </a:spcAft>
              <a:defRPr/>
            </a:pPr>
            <a:endParaRPr lang="sv-SE" sz="2400">
              <a:solidFill>
                <a:prstClr val="white"/>
              </a:solidFill>
              <a:latin typeface="Century Gothic"/>
            </a:endParaRPr>
          </a:p>
        </p:txBody>
      </p:sp>
      <p:sp>
        <p:nvSpPr>
          <p:cNvPr id="9" name="Rektangel 8">
            <a:extLst>
              <a:ext uri="{FF2B5EF4-FFF2-40B4-BE49-F238E27FC236}">
                <a16:creationId xmlns:a16="http://schemas.microsoft.com/office/drawing/2014/main" id="{282BCA75-3FD5-4ED2-A0EA-7A97D6553A71}"/>
              </a:ext>
            </a:extLst>
          </p:cNvPr>
          <p:cNvSpPr/>
          <p:nvPr/>
        </p:nvSpPr>
        <p:spPr>
          <a:xfrm>
            <a:off x="4193118" y="2895601"/>
            <a:ext cx="1390649" cy="1308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fontAlgn="base">
              <a:spcBef>
                <a:spcPct val="0"/>
              </a:spcBef>
              <a:spcAft>
                <a:spcPct val="0"/>
              </a:spcAft>
              <a:defRPr/>
            </a:pPr>
            <a:endParaRPr lang="sv-SE" sz="2400">
              <a:solidFill>
                <a:prstClr val="white"/>
              </a:solidFill>
              <a:latin typeface="Century Gothic"/>
            </a:endParaRPr>
          </a:p>
        </p:txBody>
      </p:sp>
      <p:sp>
        <p:nvSpPr>
          <p:cNvPr id="10" name="Rektangel 9">
            <a:extLst>
              <a:ext uri="{FF2B5EF4-FFF2-40B4-BE49-F238E27FC236}">
                <a16:creationId xmlns:a16="http://schemas.microsoft.com/office/drawing/2014/main" id="{98D33B39-BB97-4733-8BE4-072F9F08BAD6}"/>
              </a:ext>
            </a:extLst>
          </p:cNvPr>
          <p:cNvSpPr/>
          <p:nvPr/>
        </p:nvSpPr>
        <p:spPr>
          <a:xfrm>
            <a:off x="1005418" y="1411818"/>
            <a:ext cx="1390649" cy="1308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fontAlgn="base">
              <a:spcBef>
                <a:spcPct val="0"/>
              </a:spcBef>
              <a:spcAft>
                <a:spcPct val="0"/>
              </a:spcAft>
              <a:defRPr/>
            </a:pPr>
            <a:endParaRPr lang="sv-SE" sz="2400">
              <a:solidFill>
                <a:prstClr val="white"/>
              </a:solidFill>
              <a:latin typeface="Century Gothic"/>
            </a:endParaRPr>
          </a:p>
        </p:txBody>
      </p:sp>
      <p:sp>
        <p:nvSpPr>
          <p:cNvPr id="11" name="Rektangel 10">
            <a:extLst>
              <a:ext uri="{FF2B5EF4-FFF2-40B4-BE49-F238E27FC236}">
                <a16:creationId xmlns:a16="http://schemas.microsoft.com/office/drawing/2014/main" id="{3CD66F78-E09B-42D6-AEFB-AF94A24B2F4A}"/>
              </a:ext>
            </a:extLst>
          </p:cNvPr>
          <p:cNvSpPr/>
          <p:nvPr/>
        </p:nvSpPr>
        <p:spPr>
          <a:xfrm>
            <a:off x="3619500" y="1585385"/>
            <a:ext cx="1390651" cy="1308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fontAlgn="base">
              <a:spcBef>
                <a:spcPct val="0"/>
              </a:spcBef>
              <a:spcAft>
                <a:spcPct val="0"/>
              </a:spcAft>
              <a:defRPr/>
            </a:pPr>
            <a:endParaRPr lang="sv-SE" sz="2400">
              <a:solidFill>
                <a:prstClr val="white"/>
              </a:solidFill>
              <a:latin typeface="Century Gothic"/>
            </a:endParaRPr>
          </a:p>
        </p:txBody>
      </p:sp>
      <p:sp>
        <p:nvSpPr>
          <p:cNvPr id="13" name="Rektangel 12">
            <a:extLst>
              <a:ext uri="{FF2B5EF4-FFF2-40B4-BE49-F238E27FC236}">
                <a16:creationId xmlns:a16="http://schemas.microsoft.com/office/drawing/2014/main" id="{3823FEE0-6273-46AD-A3C6-69F8A0E31D4F}"/>
              </a:ext>
            </a:extLst>
          </p:cNvPr>
          <p:cNvSpPr/>
          <p:nvPr/>
        </p:nvSpPr>
        <p:spPr>
          <a:xfrm>
            <a:off x="2595034" y="670985"/>
            <a:ext cx="850900" cy="596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fontAlgn="base">
              <a:spcBef>
                <a:spcPct val="0"/>
              </a:spcBef>
              <a:spcAft>
                <a:spcPct val="0"/>
              </a:spcAft>
              <a:defRPr/>
            </a:pPr>
            <a:endParaRPr lang="sv-SE" sz="2400">
              <a:solidFill>
                <a:prstClr val="white"/>
              </a:solidFill>
              <a:latin typeface="Century Gothic"/>
            </a:endParaRPr>
          </a:p>
        </p:txBody>
      </p:sp>
      <p:sp>
        <p:nvSpPr>
          <p:cNvPr id="12" name="Text Box 7">
            <a:extLst>
              <a:ext uri="{FF2B5EF4-FFF2-40B4-BE49-F238E27FC236}">
                <a16:creationId xmlns:a16="http://schemas.microsoft.com/office/drawing/2014/main" id="{32C42781-9D25-4E17-A253-2BBE869AB750}"/>
              </a:ext>
            </a:extLst>
          </p:cNvPr>
          <p:cNvSpPr txBox="1">
            <a:spLocks noChangeArrowheads="1"/>
          </p:cNvSpPr>
          <p:nvPr/>
        </p:nvSpPr>
        <p:spPr bwMode="auto">
          <a:xfrm>
            <a:off x="6015568" y="1831135"/>
            <a:ext cx="561763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09585" fontAlgn="base">
              <a:spcBef>
                <a:spcPct val="50000"/>
              </a:spcBef>
              <a:spcAft>
                <a:spcPct val="0"/>
              </a:spcAft>
              <a:buNone/>
              <a:defRPr/>
            </a:pPr>
            <a:r>
              <a:rPr lang="en-US" sz="2400" dirty="0">
                <a:solidFill>
                  <a:prstClr val="black"/>
                </a:solidFill>
                <a:latin typeface="Century Gothic"/>
                <a:ea typeface="ＭＳ Ｐゴシック" charset="0"/>
              </a:rPr>
              <a:t>An attractive city that takes responsibility for human and material resources.</a:t>
            </a:r>
            <a:br>
              <a:rPr lang="en-US" sz="2400" dirty="0">
                <a:solidFill>
                  <a:prstClr val="black"/>
                </a:solidFill>
                <a:latin typeface="Century Gothic"/>
                <a:ea typeface="ＭＳ Ｐゴシック" charset="0"/>
              </a:rPr>
            </a:br>
            <a:br>
              <a:rPr lang="en-US" sz="2400" dirty="0">
                <a:solidFill>
                  <a:prstClr val="black"/>
                </a:solidFill>
                <a:latin typeface="Century Gothic"/>
                <a:ea typeface="ＭＳ Ｐゴシック" charset="0"/>
              </a:rPr>
            </a:br>
            <a:endParaRPr lang="en-US" sz="2400" dirty="0">
              <a:solidFill>
                <a:prstClr val="black"/>
              </a:solidFill>
              <a:latin typeface="Century Gothic"/>
              <a:ea typeface="ＭＳ Ｐゴシック" charset="0"/>
            </a:endParaRPr>
          </a:p>
          <a:p>
            <a:pPr defTabSz="609585" fontAlgn="base">
              <a:spcBef>
                <a:spcPct val="50000"/>
              </a:spcBef>
              <a:spcAft>
                <a:spcPct val="0"/>
              </a:spcAft>
              <a:buNone/>
              <a:defRPr/>
            </a:pPr>
            <a:r>
              <a:rPr lang="en-US" sz="2400" dirty="0">
                <a:solidFill>
                  <a:prstClr val="black"/>
                </a:solidFill>
                <a:latin typeface="Century Gothic"/>
                <a:ea typeface="ＭＳ Ｐゴシック" charset="0"/>
              </a:rPr>
              <a:t>A city where human needs and rights are met.</a:t>
            </a:r>
            <a:br>
              <a:rPr lang="en-US" sz="2400" dirty="0">
                <a:solidFill>
                  <a:prstClr val="black"/>
                </a:solidFill>
                <a:latin typeface="Century Gothic"/>
                <a:ea typeface="ＭＳ Ｐゴシック" charset="0"/>
              </a:rPr>
            </a:br>
            <a:endParaRPr lang="en-US" sz="2400" dirty="0">
              <a:solidFill>
                <a:prstClr val="black"/>
              </a:solidFill>
              <a:latin typeface="Century Gothic"/>
              <a:ea typeface="ＭＳ Ｐゴシック" charset="0"/>
            </a:endParaRPr>
          </a:p>
          <a:p>
            <a:pPr defTabSz="609585" fontAlgn="base">
              <a:spcBef>
                <a:spcPct val="50000"/>
              </a:spcBef>
              <a:spcAft>
                <a:spcPct val="0"/>
              </a:spcAft>
              <a:buNone/>
              <a:defRPr/>
            </a:pPr>
            <a:br>
              <a:rPr lang="en-US" sz="2400" dirty="0">
                <a:solidFill>
                  <a:prstClr val="black"/>
                </a:solidFill>
                <a:latin typeface="Century Gothic"/>
                <a:ea typeface="ＭＳ Ｐゴシック" charset="0"/>
              </a:rPr>
            </a:br>
            <a:r>
              <a:rPr lang="en-US" sz="2400" dirty="0">
                <a:solidFill>
                  <a:prstClr val="black"/>
                </a:solidFill>
                <a:latin typeface="Century Gothic"/>
                <a:ea typeface="ＭＳ Ｐゴシック" charset="0"/>
              </a:rPr>
              <a:t>A city that preserves viable ecosystems.</a:t>
            </a:r>
            <a:endParaRPr lang="sv-SE" altLang="sv-SE" sz="2400" dirty="0">
              <a:solidFill>
                <a:prstClr val="black"/>
              </a:solidFill>
              <a:latin typeface="Century Gothic"/>
              <a:ea typeface="ＭＳ Ｐゴシック" charset="0"/>
            </a:endParaRPr>
          </a:p>
        </p:txBody>
      </p:sp>
      <p:sp>
        <p:nvSpPr>
          <p:cNvPr id="2" name="Rubrik 1">
            <a:extLst>
              <a:ext uri="{FF2B5EF4-FFF2-40B4-BE49-F238E27FC236}">
                <a16:creationId xmlns:a16="http://schemas.microsoft.com/office/drawing/2014/main" id="{133F2E3F-783C-479D-B7B6-DDB09FDE1F5E}"/>
              </a:ext>
            </a:extLst>
          </p:cNvPr>
          <p:cNvSpPr>
            <a:spLocks noGrp="1"/>
          </p:cNvSpPr>
          <p:nvPr>
            <p:ph type="title"/>
          </p:nvPr>
        </p:nvSpPr>
        <p:spPr/>
        <p:txBody>
          <a:bodyPr/>
          <a:lstStyle/>
          <a:p>
            <a:r>
              <a:rPr lang="sv-SE" dirty="0" err="1"/>
              <a:t>Sustainable</a:t>
            </a:r>
            <a:r>
              <a:rPr lang="sv-SE" dirty="0"/>
              <a:t> </a:t>
            </a:r>
            <a:r>
              <a:rPr lang="sv-SE" dirty="0" err="1"/>
              <a:t>Development</a:t>
            </a:r>
            <a:r>
              <a:rPr lang="sv-SE" dirty="0"/>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 14">
            <a:extLst>
              <a:ext uri="{FF2B5EF4-FFF2-40B4-BE49-F238E27FC236}">
                <a16:creationId xmlns:a16="http://schemas.microsoft.com/office/drawing/2014/main" id="{7F827064-03FA-4415-B494-CAACA06DEE46}"/>
              </a:ext>
            </a:extLst>
          </p:cNvPr>
          <p:cNvGraphicFramePr>
            <a:graphicFrameLocks/>
          </p:cNvGraphicFramePr>
          <p:nvPr/>
        </p:nvGraphicFramePr>
        <p:xfrm>
          <a:off x="1092531" y="1363185"/>
          <a:ext cx="8645235" cy="53523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Diagram 11">
            <a:extLst>
              <a:ext uri="{FF2B5EF4-FFF2-40B4-BE49-F238E27FC236}">
                <a16:creationId xmlns:a16="http://schemas.microsoft.com/office/drawing/2014/main" id="{05BC732E-B2CF-47EB-867B-7CA1584BCF5F}"/>
              </a:ext>
            </a:extLst>
          </p:cNvPr>
          <p:cNvGraphicFramePr>
            <a:graphicFrameLocks/>
          </p:cNvGraphicFramePr>
          <p:nvPr/>
        </p:nvGraphicFramePr>
        <p:xfrm>
          <a:off x="0" y="1442853"/>
          <a:ext cx="5692240" cy="405196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Diagram 12">
            <a:extLst>
              <a:ext uri="{FF2B5EF4-FFF2-40B4-BE49-F238E27FC236}">
                <a16:creationId xmlns:a16="http://schemas.microsoft.com/office/drawing/2014/main" id="{9726CD88-F87F-4924-B485-27A34E70FE70}"/>
              </a:ext>
            </a:extLst>
          </p:cNvPr>
          <p:cNvGraphicFramePr>
            <a:graphicFrameLocks/>
          </p:cNvGraphicFramePr>
          <p:nvPr/>
        </p:nvGraphicFramePr>
        <p:xfrm>
          <a:off x="4164287" y="2351564"/>
          <a:ext cx="2485899" cy="2081889"/>
        </p:xfrm>
        <a:graphic>
          <a:graphicData uri="http://schemas.openxmlformats.org/drawingml/2006/chart">
            <c:chart xmlns:c="http://schemas.openxmlformats.org/drawingml/2006/chart" xmlns:r="http://schemas.openxmlformats.org/officeDocument/2006/relationships" r:id="rId5"/>
          </a:graphicData>
        </a:graphic>
      </p:graphicFrame>
      <p:sp>
        <p:nvSpPr>
          <p:cNvPr id="5" name="Frihandsfigur: Form 4">
            <a:extLst>
              <a:ext uri="{FF2B5EF4-FFF2-40B4-BE49-F238E27FC236}">
                <a16:creationId xmlns:a16="http://schemas.microsoft.com/office/drawing/2014/main" id="{7387BBD3-3FDD-4154-9D80-52CFA1660992}"/>
              </a:ext>
            </a:extLst>
          </p:cNvPr>
          <p:cNvSpPr/>
          <p:nvPr/>
        </p:nvSpPr>
        <p:spPr>
          <a:xfrm>
            <a:off x="3994151" y="2053167"/>
            <a:ext cx="2662767" cy="2599267"/>
          </a:xfrm>
          <a:custGeom>
            <a:avLst/>
            <a:gdLst>
              <a:gd name="connsiteX0" fmla="*/ 1070811 w 1997242"/>
              <a:gd name="connsiteY0" fmla="*/ 120316 h 1949116"/>
              <a:gd name="connsiteX1" fmla="*/ 1203158 w 1997242"/>
              <a:gd name="connsiteY1" fmla="*/ 108284 h 1949116"/>
              <a:gd name="connsiteX2" fmla="*/ 1239253 w 1997242"/>
              <a:gd name="connsiteY2" fmla="*/ 84221 h 1949116"/>
              <a:gd name="connsiteX3" fmla="*/ 1275348 w 1997242"/>
              <a:gd name="connsiteY3" fmla="*/ 72190 h 1949116"/>
              <a:gd name="connsiteX4" fmla="*/ 1359569 w 1997242"/>
              <a:gd name="connsiteY4" fmla="*/ 24063 h 1949116"/>
              <a:gd name="connsiteX5" fmla="*/ 1431758 w 1997242"/>
              <a:gd name="connsiteY5" fmla="*/ 0 h 1949116"/>
              <a:gd name="connsiteX6" fmla="*/ 1600200 w 1997242"/>
              <a:gd name="connsiteY6" fmla="*/ 12032 h 1949116"/>
              <a:gd name="connsiteX7" fmla="*/ 1648326 w 1997242"/>
              <a:gd name="connsiteY7" fmla="*/ 96253 h 1949116"/>
              <a:gd name="connsiteX8" fmla="*/ 1672390 w 1997242"/>
              <a:gd name="connsiteY8" fmla="*/ 132347 h 1949116"/>
              <a:gd name="connsiteX9" fmla="*/ 1672390 w 1997242"/>
              <a:gd name="connsiteY9" fmla="*/ 505326 h 1949116"/>
              <a:gd name="connsiteX10" fmla="*/ 1684421 w 1997242"/>
              <a:gd name="connsiteY10" fmla="*/ 613611 h 1949116"/>
              <a:gd name="connsiteX11" fmla="*/ 1720516 w 1997242"/>
              <a:gd name="connsiteY11" fmla="*/ 637674 h 1949116"/>
              <a:gd name="connsiteX12" fmla="*/ 1864895 w 1997242"/>
              <a:gd name="connsiteY12" fmla="*/ 661737 h 1949116"/>
              <a:gd name="connsiteX13" fmla="*/ 1949116 w 1997242"/>
              <a:gd name="connsiteY13" fmla="*/ 685800 h 1949116"/>
              <a:gd name="connsiteX14" fmla="*/ 1973179 w 1997242"/>
              <a:gd name="connsiteY14" fmla="*/ 721895 h 1949116"/>
              <a:gd name="connsiteX15" fmla="*/ 1997242 w 1997242"/>
              <a:gd name="connsiteY15" fmla="*/ 794084 h 1949116"/>
              <a:gd name="connsiteX16" fmla="*/ 1985211 w 1997242"/>
              <a:gd name="connsiteY16" fmla="*/ 1070811 h 1949116"/>
              <a:gd name="connsiteX17" fmla="*/ 1925053 w 1997242"/>
              <a:gd name="connsiteY17" fmla="*/ 1143000 h 1949116"/>
              <a:gd name="connsiteX18" fmla="*/ 1900990 w 1997242"/>
              <a:gd name="connsiteY18" fmla="*/ 1179095 h 1949116"/>
              <a:gd name="connsiteX19" fmla="*/ 1852863 w 1997242"/>
              <a:gd name="connsiteY19" fmla="*/ 1191126 h 1949116"/>
              <a:gd name="connsiteX20" fmla="*/ 1732548 w 1997242"/>
              <a:gd name="connsiteY20" fmla="*/ 1215190 h 1949116"/>
              <a:gd name="connsiteX21" fmla="*/ 1624263 w 1997242"/>
              <a:gd name="connsiteY21" fmla="*/ 1263316 h 1949116"/>
              <a:gd name="connsiteX22" fmla="*/ 1612232 w 1997242"/>
              <a:gd name="connsiteY22" fmla="*/ 1299411 h 1949116"/>
              <a:gd name="connsiteX23" fmla="*/ 1564105 w 1997242"/>
              <a:gd name="connsiteY23" fmla="*/ 1359569 h 1949116"/>
              <a:gd name="connsiteX24" fmla="*/ 1540042 w 1997242"/>
              <a:gd name="connsiteY24" fmla="*/ 1540042 h 1949116"/>
              <a:gd name="connsiteX25" fmla="*/ 1528011 w 1997242"/>
              <a:gd name="connsiteY25" fmla="*/ 1876926 h 1949116"/>
              <a:gd name="connsiteX26" fmla="*/ 1515979 w 1997242"/>
              <a:gd name="connsiteY26" fmla="*/ 1913021 h 1949116"/>
              <a:gd name="connsiteX27" fmla="*/ 1443790 w 1997242"/>
              <a:gd name="connsiteY27" fmla="*/ 1949116 h 1949116"/>
              <a:gd name="connsiteX28" fmla="*/ 1203158 w 1997242"/>
              <a:gd name="connsiteY28" fmla="*/ 1937084 h 1949116"/>
              <a:gd name="connsiteX29" fmla="*/ 1094874 w 1997242"/>
              <a:gd name="connsiteY29" fmla="*/ 1876926 h 1949116"/>
              <a:gd name="connsiteX30" fmla="*/ 1022684 w 1997242"/>
              <a:gd name="connsiteY30" fmla="*/ 1852863 h 1949116"/>
              <a:gd name="connsiteX31" fmla="*/ 986590 w 1997242"/>
              <a:gd name="connsiteY31" fmla="*/ 1840832 h 1949116"/>
              <a:gd name="connsiteX32" fmla="*/ 926432 w 1997242"/>
              <a:gd name="connsiteY32" fmla="*/ 1828800 h 1949116"/>
              <a:gd name="connsiteX33" fmla="*/ 517358 w 1997242"/>
              <a:gd name="connsiteY33" fmla="*/ 1840832 h 1949116"/>
              <a:gd name="connsiteX34" fmla="*/ 481263 w 1997242"/>
              <a:gd name="connsiteY34" fmla="*/ 1852863 h 1949116"/>
              <a:gd name="connsiteX35" fmla="*/ 360948 w 1997242"/>
              <a:gd name="connsiteY35" fmla="*/ 1840832 h 1949116"/>
              <a:gd name="connsiteX36" fmla="*/ 300790 w 1997242"/>
              <a:gd name="connsiteY36" fmla="*/ 1732547 h 1949116"/>
              <a:gd name="connsiteX37" fmla="*/ 288758 w 1997242"/>
              <a:gd name="connsiteY37" fmla="*/ 1696453 h 1949116"/>
              <a:gd name="connsiteX38" fmla="*/ 300790 w 1997242"/>
              <a:gd name="connsiteY38" fmla="*/ 1503947 h 1949116"/>
              <a:gd name="connsiteX39" fmla="*/ 312821 w 1997242"/>
              <a:gd name="connsiteY39" fmla="*/ 1467853 h 1949116"/>
              <a:gd name="connsiteX40" fmla="*/ 348916 w 1997242"/>
              <a:gd name="connsiteY40" fmla="*/ 1431758 h 1949116"/>
              <a:gd name="connsiteX41" fmla="*/ 360948 w 1997242"/>
              <a:gd name="connsiteY41" fmla="*/ 1299411 h 1949116"/>
              <a:gd name="connsiteX42" fmla="*/ 300790 w 1997242"/>
              <a:gd name="connsiteY42" fmla="*/ 1251284 h 1949116"/>
              <a:gd name="connsiteX43" fmla="*/ 276726 w 1997242"/>
              <a:gd name="connsiteY43" fmla="*/ 1227221 h 1949116"/>
              <a:gd name="connsiteX44" fmla="*/ 204537 w 1997242"/>
              <a:gd name="connsiteY44" fmla="*/ 1203158 h 1949116"/>
              <a:gd name="connsiteX45" fmla="*/ 168442 w 1997242"/>
              <a:gd name="connsiteY45" fmla="*/ 1191126 h 1949116"/>
              <a:gd name="connsiteX46" fmla="*/ 132348 w 1997242"/>
              <a:gd name="connsiteY46" fmla="*/ 1179095 h 1949116"/>
              <a:gd name="connsiteX47" fmla="*/ 72190 w 1997242"/>
              <a:gd name="connsiteY47" fmla="*/ 1118937 h 1949116"/>
              <a:gd name="connsiteX48" fmla="*/ 48126 w 1997242"/>
              <a:gd name="connsiteY48" fmla="*/ 1094874 h 1949116"/>
              <a:gd name="connsiteX49" fmla="*/ 24063 w 1997242"/>
              <a:gd name="connsiteY49" fmla="*/ 1046747 h 1949116"/>
              <a:gd name="connsiteX50" fmla="*/ 0 w 1997242"/>
              <a:gd name="connsiteY50" fmla="*/ 974558 h 1949116"/>
              <a:gd name="connsiteX51" fmla="*/ 24063 w 1997242"/>
              <a:gd name="connsiteY51" fmla="*/ 842211 h 1949116"/>
              <a:gd name="connsiteX52" fmla="*/ 120316 w 1997242"/>
              <a:gd name="connsiteY52" fmla="*/ 794084 h 1949116"/>
              <a:gd name="connsiteX53" fmla="*/ 252663 w 1997242"/>
              <a:gd name="connsiteY53" fmla="*/ 745958 h 1949116"/>
              <a:gd name="connsiteX54" fmla="*/ 348916 w 1997242"/>
              <a:gd name="connsiteY54" fmla="*/ 709863 h 1949116"/>
              <a:gd name="connsiteX55" fmla="*/ 360948 w 1997242"/>
              <a:gd name="connsiteY55" fmla="*/ 673769 h 1949116"/>
              <a:gd name="connsiteX56" fmla="*/ 372979 w 1997242"/>
              <a:gd name="connsiteY56" fmla="*/ 493295 h 1949116"/>
              <a:gd name="connsiteX57" fmla="*/ 421105 w 1997242"/>
              <a:gd name="connsiteY57" fmla="*/ 421105 h 1949116"/>
              <a:gd name="connsiteX58" fmla="*/ 445169 w 1997242"/>
              <a:gd name="connsiteY58" fmla="*/ 348916 h 1949116"/>
              <a:gd name="connsiteX59" fmla="*/ 457200 w 1997242"/>
              <a:gd name="connsiteY59" fmla="*/ 180474 h 1949116"/>
              <a:gd name="connsiteX60" fmla="*/ 469232 w 1997242"/>
              <a:gd name="connsiteY60" fmla="*/ 144379 h 1949116"/>
              <a:gd name="connsiteX61" fmla="*/ 505326 w 1997242"/>
              <a:gd name="connsiteY61" fmla="*/ 108284 h 1949116"/>
              <a:gd name="connsiteX62" fmla="*/ 541421 w 1997242"/>
              <a:gd name="connsiteY62" fmla="*/ 84221 h 1949116"/>
              <a:gd name="connsiteX63" fmla="*/ 601579 w 1997242"/>
              <a:gd name="connsiteY63" fmla="*/ 72190 h 1949116"/>
              <a:gd name="connsiteX64" fmla="*/ 637674 w 1997242"/>
              <a:gd name="connsiteY64" fmla="*/ 60158 h 1949116"/>
              <a:gd name="connsiteX65" fmla="*/ 818148 w 1997242"/>
              <a:gd name="connsiteY65" fmla="*/ 72190 h 1949116"/>
              <a:gd name="connsiteX66" fmla="*/ 890337 w 1997242"/>
              <a:gd name="connsiteY66" fmla="*/ 132347 h 1949116"/>
              <a:gd name="connsiteX67" fmla="*/ 926432 w 1997242"/>
              <a:gd name="connsiteY67" fmla="*/ 144379 h 1949116"/>
              <a:gd name="connsiteX68" fmla="*/ 1022684 w 1997242"/>
              <a:gd name="connsiteY68" fmla="*/ 216569 h 1949116"/>
              <a:gd name="connsiteX69" fmla="*/ 1215190 w 1997242"/>
              <a:gd name="connsiteY69" fmla="*/ 180474 h 1949116"/>
              <a:gd name="connsiteX70" fmla="*/ 1251284 w 1997242"/>
              <a:gd name="connsiteY70" fmla="*/ 108284 h 1949116"/>
              <a:gd name="connsiteX71" fmla="*/ 1323474 w 1997242"/>
              <a:gd name="connsiteY71" fmla="*/ 72190 h 1949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997242" h="1949116">
                <a:moveTo>
                  <a:pt x="1070811" y="120316"/>
                </a:moveTo>
                <a:cubicBezTo>
                  <a:pt x="1114927" y="116305"/>
                  <a:pt x="1159844" y="117566"/>
                  <a:pt x="1203158" y="108284"/>
                </a:cubicBezTo>
                <a:cubicBezTo>
                  <a:pt x="1217297" y="105254"/>
                  <a:pt x="1226319" y="90688"/>
                  <a:pt x="1239253" y="84221"/>
                </a:cubicBezTo>
                <a:cubicBezTo>
                  <a:pt x="1250597" y="78549"/>
                  <a:pt x="1263316" y="76200"/>
                  <a:pt x="1275348" y="72190"/>
                </a:cubicBezTo>
                <a:cubicBezTo>
                  <a:pt x="1307909" y="50482"/>
                  <a:pt x="1321401" y="39330"/>
                  <a:pt x="1359569" y="24063"/>
                </a:cubicBezTo>
                <a:cubicBezTo>
                  <a:pt x="1383119" y="14643"/>
                  <a:pt x="1431758" y="0"/>
                  <a:pt x="1431758" y="0"/>
                </a:cubicBezTo>
                <a:cubicBezTo>
                  <a:pt x="1487905" y="4011"/>
                  <a:pt x="1545406" y="-861"/>
                  <a:pt x="1600200" y="12032"/>
                </a:cubicBezTo>
                <a:cubicBezTo>
                  <a:pt x="1643780" y="22286"/>
                  <a:pt x="1636258" y="68095"/>
                  <a:pt x="1648326" y="96253"/>
                </a:cubicBezTo>
                <a:cubicBezTo>
                  <a:pt x="1654022" y="109544"/>
                  <a:pt x="1664369" y="120316"/>
                  <a:pt x="1672390" y="132347"/>
                </a:cubicBezTo>
                <a:cubicBezTo>
                  <a:pt x="1721362" y="279270"/>
                  <a:pt x="1672390" y="118315"/>
                  <a:pt x="1672390" y="505326"/>
                </a:cubicBezTo>
                <a:cubicBezTo>
                  <a:pt x="1672390" y="541643"/>
                  <a:pt x="1672010" y="579480"/>
                  <a:pt x="1684421" y="613611"/>
                </a:cubicBezTo>
                <a:cubicBezTo>
                  <a:pt x="1689363" y="627201"/>
                  <a:pt x="1706544" y="633948"/>
                  <a:pt x="1720516" y="637674"/>
                </a:cubicBezTo>
                <a:cubicBezTo>
                  <a:pt x="1767659" y="650245"/>
                  <a:pt x="1817562" y="649903"/>
                  <a:pt x="1864895" y="661737"/>
                </a:cubicBezTo>
                <a:cubicBezTo>
                  <a:pt x="1925325" y="676845"/>
                  <a:pt x="1897334" y="668540"/>
                  <a:pt x="1949116" y="685800"/>
                </a:cubicBezTo>
                <a:cubicBezTo>
                  <a:pt x="1957137" y="697832"/>
                  <a:pt x="1967306" y="708681"/>
                  <a:pt x="1973179" y="721895"/>
                </a:cubicBezTo>
                <a:cubicBezTo>
                  <a:pt x="1983481" y="745074"/>
                  <a:pt x="1997242" y="794084"/>
                  <a:pt x="1997242" y="794084"/>
                </a:cubicBezTo>
                <a:cubicBezTo>
                  <a:pt x="1993232" y="886326"/>
                  <a:pt x="1995794" y="979090"/>
                  <a:pt x="1985211" y="1070811"/>
                </a:cubicBezTo>
                <a:cubicBezTo>
                  <a:pt x="1982811" y="1091614"/>
                  <a:pt x="1934775" y="1131333"/>
                  <a:pt x="1925053" y="1143000"/>
                </a:cubicBezTo>
                <a:cubicBezTo>
                  <a:pt x="1915796" y="1154109"/>
                  <a:pt x="1913022" y="1171074"/>
                  <a:pt x="1900990" y="1179095"/>
                </a:cubicBezTo>
                <a:cubicBezTo>
                  <a:pt x="1887231" y="1188267"/>
                  <a:pt x="1869032" y="1187661"/>
                  <a:pt x="1852863" y="1191126"/>
                </a:cubicBezTo>
                <a:cubicBezTo>
                  <a:pt x="1812872" y="1199696"/>
                  <a:pt x="1771349" y="1202257"/>
                  <a:pt x="1732548" y="1215190"/>
                </a:cubicBezTo>
                <a:cubicBezTo>
                  <a:pt x="1646640" y="1243826"/>
                  <a:pt x="1681463" y="1225183"/>
                  <a:pt x="1624263" y="1263316"/>
                </a:cubicBezTo>
                <a:cubicBezTo>
                  <a:pt x="1620253" y="1275348"/>
                  <a:pt x="1617904" y="1288067"/>
                  <a:pt x="1612232" y="1299411"/>
                </a:cubicBezTo>
                <a:cubicBezTo>
                  <a:pt x="1597055" y="1329765"/>
                  <a:pt x="1586486" y="1337188"/>
                  <a:pt x="1564105" y="1359569"/>
                </a:cubicBezTo>
                <a:cubicBezTo>
                  <a:pt x="1548758" y="1436306"/>
                  <a:pt x="1545065" y="1444597"/>
                  <a:pt x="1540042" y="1540042"/>
                </a:cubicBezTo>
                <a:cubicBezTo>
                  <a:pt x="1534136" y="1652253"/>
                  <a:pt x="1535245" y="1764793"/>
                  <a:pt x="1528011" y="1876926"/>
                </a:cubicBezTo>
                <a:cubicBezTo>
                  <a:pt x="1527194" y="1889582"/>
                  <a:pt x="1523902" y="1903118"/>
                  <a:pt x="1515979" y="1913021"/>
                </a:cubicBezTo>
                <a:cubicBezTo>
                  <a:pt x="1499017" y="1934223"/>
                  <a:pt x="1467567" y="1941190"/>
                  <a:pt x="1443790" y="1949116"/>
                </a:cubicBezTo>
                <a:cubicBezTo>
                  <a:pt x="1363579" y="1945105"/>
                  <a:pt x="1283167" y="1944041"/>
                  <a:pt x="1203158" y="1937084"/>
                </a:cubicBezTo>
                <a:cubicBezTo>
                  <a:pt x="1154060" y="1932815"/>
                  <a:pt x="1144702" y="1893535"/>
                  <a:pt x="1094874" y="1876926"/>
                </a:cubicBezTo>
                <a:lnTo>
                  <a:pt x="1022684" y="1852863"/>
                </a:lnTo>
                <a:cubicBezTo>
                  <a:pt x="1010653" y="1848853"/>
                  <a:pt x="999026" y="1843319"/>
                  <a:pt x="986590" y="1840832"/>
                </a:cubicBezTo>
                <a:lnTo>
                  <a:pt x="926432" y="1828800"/>
                </a:lnTo>
                <a:cubicBezTo>
                  <a:pt x="790074" y="1832811"/>
                  <a:pt x="653576" y="1833469"/>
                  <a:pt x="517358" y="1840832"/>
                </a:cubicBezTo>
                <a:cubicBezTo>
                  <a:pt x="504694" y="1841517"/>
                  <a:pt x="493945" y="1852863"/>
                  <a:pt x="481263" y="1852863"/>
                </a:cubicBezTo>
                <a:cubicBezTo>
                  <a:pt x="440958" y="1852863"/>
                  <a:pt x="401053" y="1844842"/>
                  <a:pt x="360948" y="1840832"/>
                </a:cubicBezTo>
                <a:cubicBezTo>
                  <a:pt x="306917" y="1786801"/>
                  <a:pt x="330235" y="1820880"/>
                  <a:pt x="300790" y="1732547"/>
                </a:cubicBezTo>
                <a:lnTo>
                  <a:pt x="288758" y="1696453"/>
                </a:lnTo>
                <a:cubicBezTo>
                  <a:pt x="292769" y="1632284"/>
                  <a:pt x="294059" y="1567888"/>
                  <a:pt x="300790" y="1503947"/>
                </a:cubicBezTo>
                <a:cubicBezTo>
                  <a:pt x="302118" y="1491335"/>
                  <a:pt x="305786" y="1478405"/>
                  <a:pt x="312821" y="1467853"/>
                </a:cubicBezTo>
                <a:cubicBezTo>
                  <a:pt x="322259" y="1453695"/>
                  <a:pt x="336884" y="1443790"/>
                  <a:pt x="348916" y="1431758"/>
                </a:cubicBezTo>
                <a:cubicBezTo>
                  <a:pt x="368899" y="1371810"/>
                  <a:pt x="386457" y="1358931"/>
                  <a:pt x="360948" y="1299411"/>
                </a:cubicBezTo>
                <a:cubicBezTo>
                  <a:pt x="353370" y="1281728"/>
                  <a:pt x="312275" y="1260472"/>
                  <a:pt x="300790" y="1251284"/>
                </a:cubicBezTo>
                <a:cubicBezTo>
                  <a:pt x="291932" y="1244198"/>
                  <a:pt x="286872" y="1232294"/>
                  <a:pt x="276726" y="1227221"/>
                </a:cubicBezTo>
                <a:cubicBezTo>
                  <a:pt x="254039" y="1215878"/>
                  <a:pt x="228600" y="1211179"/>
                  <a:pt x="204537" y="1203158"/>
                </a:cubicBezTo>
                <a:lnTo>
                  <a:pt x="168442" y="1191126"/>
                </a:lnTo>
                <a:lnTo>
                  <a:pt x="132348" y="1179095"/>
                </a:lnTo>
                <a:lnTo>
                  <a:pt x="72190" y="1118937"/>
                </a:lnTo>
                <a:lnTo>
                  <a:pt x="48126" y="1094874"/>
                </a:lnTo>
                <a:cubicBezTo>
                  <a:pt x="40105" y="1078832"/>
                  <a:pt x="30724" y="1063400"/>
                  <a:pt x="24063" y="1046747"/>
                </a:cubicBezTo>
                <a:cubicBezTo>
                  <a:pt x="14643" y="1023197"/>
                  <a:pt x="0" y="974558"/>
                  <a:pt x="0" y="974558"/>
                </a:cubicBezTo>
                <a:cubicBezTo>
                  <a:pt x="8021" y="930442"/>
                  <a:pt x="10877" y="885067"/>
                  <a:pt x="24063" y="842211"/>
                </a:cubicBezTo>
                <a:cubicBezTo>
                  <a:pt x="34269" y="809040"/>
                  <a:pt x="108453" y="801993"/>
                  <a:pt x="120316" y="794084"/>
                </a:cubicBezTo>
                <a:cubicBezTo>
                  <a:pt x="211052" y="733595"/>
                  <a:pt x="80350" y="814883"/>
                  <a:pt x="252663" y="745958"/>
                </a:cubicBezTo>
                <a:cubicBezTo>
                  <a:pt x="324596" y="717185"/>
                  <a:pt x="292332" y="728725"/>
                  <a:pt x="348916" y="709863"/>
                </a:cubicBezTo>
                <a:cubicBezTo>
                  <a:pt x="352927" y="697832"/>
                  <a:pt x="359547" y="686374"/>
                  <a:pt x="360948" y="673769"/>
                </a:cubicBezTo>
                <a:cubicBezTo>
                  <a:pt x="367606" y="613846"/>
                  <a:pt x="359014" y="551947"/>
                  <a:pt x="372979" y="493295"/>
                </a:cubicBezTo>
                <a:cubicBezTo>
                  <a:pt x="379677" y="465161"/>
                  <a:pt x="411959" y="448541"/>
                  <a:pt x="421105" y="421105"/>
                </a:cubicBezTo>
                <a:lnTo>
                  <a:pt x="445169" y="348916"/>
                </a:lnTo>
                <a:cubicBezTo>
                  <a:pt x="449179" y="292769"/>
                  <a:pt x="450623" y="236379"/>
                  <a:pt x="457200" y="180474"/>
                </a:cubicBezTo>
                <a:cubicBezTo>
                  <a:pt x="458682" y="167878"/>
                  <a:pt x="462197" y="154932"/>
                  <a:pt x="469232" y="144379"/>
                </a:cubicBezTo>
                <a:cubicBezTo>
                  <a:pt x="478670" y="130222"/>
                  <a:pt x="492255" y="119177"/>
                  <a:pt x="505326" y="108284"/>
                </a:cubicBezTo>
                <a:cubicBezTo>
                  <a:pt x="516435" y="99027"/>
                  <a:pt x="527881" y="89298"/>
                  <a:pt x="541421" y="84221"/>
                </a:cubicBezTo>
                <a:cubicBezTo>
                  <a:pt x="560569" y="77041"/>
                  <a:pt x="581740" y="77150"/>
                  <a:pt x="601579" y="72190"/>
                </a:cubicBezTo>
                <a:cubicBezTo>
                  <a:pt x="613883" y="69114"/>
                  <a:pt x="625642" y="64169"/>
                  <a:pt x="637674" y="60158"/>
                </a:cubicBezTo>
                <a:cubicBezTo>
                  <a:pt x="697832" y="64169"/>
                  <a:pt x="758677" y="62278"/>
                  <a:pt x="818148" y="72190"/>
                </a:cubicBezTo>
                <a:cubicBezTo>
                  <a:pt x="844388" y="76563"/>
                  <a:pt x="872272" y="120304"/>
                  <a:pt x="890337" y="132347"/>
                </a:cubicBezTo>
                <a:cubicBezTo>
                  <a:pt x="900890" y="139382"/>
                  <a:pt x="914400" y="140368"/>
                  <a:pt x="926432" y="144379"/>
                </a:cubicBezTo>
                <a:cubicBezTo>
                  <a:pt x="995558" y="213505"/>
                  <a:pt x="959687" y="195569"/>
                  <a:pt x="1022684" y="216569"/>
                </a:cubicBezTo>
                <a:cubicBezTo>
                  <a:pt x="1050363" y="214440"/>
                  <a:pt x="1175172" y="230497"/>
                  <a:pt x="1215190" y="180474"/>
                </a:cubicBezTo>
                <a:cubicBezTo>
                  <a:pt x="1242643" y="146158"/>
                  <a:pt x="1207816" y="137262"/>
                  <a:pt x="1251284" y="108284"/>
                </a:cubicBezTo>
                <a:cubicBezTo>
                  <a:pt x="1384330" y="19588"/>
                  <a:pt x="1237015" y="158649"/>
                  <a:pt x="1323474" y="72190"/>
                </a:cubicBezTo>
              </a:path>
            </a:pathLst>
          </a:cu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0" fontAlgn="base" hangingPunct="0">
              <a:spcBef>
                <a:spcPct val="0"/>
              </a:spcBef>
              <a:spcAft>
                <a:spcPct val="0"/>
              </a:spcAft>
              <a:defRPr/>
            </a:pPr>
            <a:endParaRPr lang="sv-SE" sz="2400">
              <a:solidFill>
                <a:prstClr val="white"/>
              </a:solidFill>
              <a:latin typeface="Century Gothic"/>
            </a:endParaRPr>
          </a:p>
        </p:txBody>
      </p:sp>
      <p:sp>
        <p:nvSpPr>
          <p:cNvPr id="6" name="Frihandsfigur: Form 5">
            <a:extLst>
              <a:ext uri="{FF2B5EF4-FFF2-40B4-BE49-F238E27FC236}">
                <a16:creationId xmlns:a16="http://schemas.microsoft.com/office/drawing/2014/main" id="{9FA4C110-4DCB-419D-9478-56C662FE5044}"/>
              </a:ext>
            </a:extLst>
          </p:cNvPr>
          <p:cNvSpPr/>
          <p:nvPr/>
        </p:nvSpPr>
        <p:spPr>
          <a:xfrm>
            <a:off x="1356785" y="2400300"/>
            <a:ext cx="2806700" cy="2550584"/>
          </a:xfrm>
          <a:custGeom>
            <a:avLst/>
            <a:gdLst>
              <a:gd name="connsiteX0" fmla="*/ 289204 w 2105973"/>
              <a:gd name="connsiteY0" fmla="*/ 264695 h 1913021"/>
              <a:gd name="connsiteX1" fmla="*/ 192952 w 2105973"/>
              <a:gd name="connsiteY1" fmla="*/ 312821 h 1913021"/>
              <a:gd name="connsiteX2" fmla="*/ 144825 w 2105973"/>
              <a:gd name="connsiteY2" fmla="*/ 372979 h 1913021"/>
              <a:gd name="connsiteX3" fmla="*/ 96699 w 2105973"/>
              <a:gd name="connsiteY3" fmla="*/ 445169 h 1913021"/>
              <a:gd name="connsiteX4" fmla="*/ 84667 w 2105973"/>
              <a:gd name="connsiteY4" fmla="*/ 493295 h 1913021"/>
              <a:gd name="connsiteX5" fmla="*/ 48573 w 2105973"/>
              <a:gd name="connsiteY5" fmla="*/ 529390 h 1913021"/>
              <a:gd name="connsiteX6" fmla="*/ 24510 w 2105973"/>
              <a:gd name="connsiteY6" fmla="*/ 565484 h 1913021"/>
              <a:gd name="connsiteX7" fmla="*/ 446 w 2105973"/>
              <a:gd name="connsiteY7" fmla="*/ 661737 h 1913021"/>
              <a:gd name="connsiteX8" fmla="*/ 12478 w 2105973"/>
              <a:gd name="connsiteY8" fmla="*/ 770021 h 1913021"/>
              <a:gd name="connsiteX9" fmla="*/ 24510 w 2105973"/>
              <a:gd name="connsiteY9" fmla="*/ 806116 h 1913021"/>
              <a:gd name="connsiteX10" fmla="*/ 108731 w 2105973"/>
              <a:gd name="connsiteY10" fmla="*/ 866274 h 1913021"/>
              <a:gd name="connsiteX11" fmla="*/ 156857 w 2105973"/>
              <a:gd name="connsiteY11" fmla="*/ 878305 h 1913021"/>
              <a:gd name="connsiteX12" fmla="*/ 241078 w 2105973"/>
              <a:gd name="connsiteY12" fmla="*/ 914400 h 1913021"/>
              <a:gd name="connsiteX13" fmla="*/ 337331 w 2105973"/>
              <a:gd name="connsiteY13" fmla="*/ 962526 h 1913021"/>
              <a:gd name="connsiteX14" fmla="*/ 337331 w 2105973"/>
              <a:gd name="connsiteY14" fmla="*/ 1155032 h 1913021"/>
              <a:gd name="connsiteX15" fmla="*/ 325299 w 2105973"/>
              <a:gd name="connsiteY15" fmla="*/ 1215190 h 1913021"/>
              <a:gd name="connsiteX16" fmla="*/ 301236 w 2105973"/>
              <a:gd name="connsiteY16" fmla="*/ 1263316 h 1913021"/>
              <a:gd name="connsiteX17" fmla="*/ 253110 w 2105973"/>
              <a:gd name="connsiteY17" fmla="*/ 1335505 h 1913021"/>
              <a:gd name="connsiteX18" fmla="*/ 265141 w 2105973"/>
              <a:gd name="connsiteY18" fmla="*/ 1443790 h 1913021"/>
              <a:gd name="connsiteX19" fmla="*/ 301236 w 2105973"/>
              <a:gd name="connsiteY19" fmla="*/ 1491916 h 1913021"/>
              <a:gd name="connsiteX20" fmla="*/ 325299 w 2105973"/>
              <a:gd name="connsiteY20" fmla="*/ 1528011 h 1913021"/>
              <a:gd name="connsiteX21" fmla="*/ 361394 w 2105973"/>
              <a:gd name="connsiteY21" fmla="*/ 1552074 h 1913021"/>
              <a:gd name="connsiteX22" fmla="*/ 433583 w 2105973"/>
              <a:gd name="connsiteY22" fmla="*/ 1576137 h 1913021"/>
              <a:gd name="connsiteX23" fmla="*/ 674215 w 2105973"/>
              <a:gd name="connsiteY23" fmla="*/ 1564105 h 1913021"/>
              <a:gd name="connsiteX24" fmla="*/ 710310 w 2105973"/>
              <a:gd name="connsiteY24" fmla="*/ 1540042 h 1913021"/>
              <a:gd name="connsiteX25" fmla="*/ 758436 w 2105973"/>
              <a:gd name="connsiteY25" fmla="*/ 1528011 h 1913021"/>
              <a:gd name="connsiteX26" fmla="*/ 950941 w 2105973"/>
              <a:gd name="connsiteY26" fmla="*/ 1552074 h 1913021"/>
              <a:gd name="connsiteX27" fmla="*/ 987036 w 2105973"/>
              <a:gd name="connsiteY27" fmla="*/ 1636295 h 1913021"/>
              <a:gd name="connsiteX28" fmla="*/ 1011099 w 2105973"/>
              <a:gd name="connsiteY28" fmla="*/ 1672390 h 1913021"/>
              <a:gd name="connsiteX29" fmla="*/ 1023131 w 2105973"/>
              <a:gd name="connsiteY29" fmla="*/ 1708484 h 1913021"/>
              <a:gd name="connsiteX30" fmla="*/ 1083289 w 2105973"/>
              <a:gd name="connsiteY30" fmla="*/ 1780674 h 1913021"/>
              <a:gd name="connsiteX31" fmla="*/ 1095320 w 2105973"/>
              <a:gd name="connsiteY31" fmla="*/ 1816769 h 1913021"/>
              <a:gd name="connsiteX32" fmla="*/ 1155478 w 2105973"/>
              <a:gd name="connsiteY32" fmla="*/ 1888958 h 1913021"/>
              <a:gd name="connsiteX33" fmla="*/ 1191573 w 2105973"/>
              <a:gd name="connsiteY33" fmla="*/ 1913021 h 1913021"/>
              <a:gd name="connsiteX34" fmla="*/ 1480331 w 2105973"/>
              <a:gd name="connsiteY34" fmla="*/ 1900990 h 1913021"/>
              <a:gd name="connsiteX35" fmla="*/ 1516425 w 2105973"/>
              <a:gd name="connsiteY35" fmla="*/ 1888958 h 1913021"/>
              <a:gd name="connsiteX36" fmla="*/ 1540489 w 2105973"/>
              <a:gd name="connsiteY36" fmla="*/ 1864895 h 1913021"/>
              <a:gd name="connsiteX37" fmla="*/ 1564552 w 2105973"/>
              <a:gd name="connsiteY37" fmla="*/ 1768642 h 1913021"/>
              <a:gd name="connsiteX38" fmla="*/ 1576583 w 2105973"/>
              <a:gd name="connsiteY38" fmla="*/ 1720516 h 1913021"/>
              <a:gd name="connsiteX39" fmla="*/ 1588615 w 2105973"/>
              <a:gd name="connsiteY39" fmla="*/ 1431758 h 1913021"/>
              <a:gd name="connsiteX40" fmla="*/ 1612678 w 2105973"/>
              <a:gd name="connsiteY40" fmla="*/ 1383632 h 1913021"/>
              <a:gd name="connsiteX41" fmla="*/ 1648773 w 2105973"/>
              <a:gd name="connsiteY41" fmla="*/ 1371600 h 1913021"/>
              <a:gd name="connsiteX42" fmla="*/ 1672836 w 2105973"/>
              <a:gd name="connsiteY42" fmla="*/ 1335505 h 1913021"/>
              <a:gd name="connsiteX43" fmla="*/ 1781120 w 2105973"/>
              <a:gd name="connsiteY43" fmla="*/ 1275347 h 1913021"/>
              <a:gd name="connsiteX44" fmla="*/ 1901436 w 2105973"/>
              <a:gd name="connsiteY44" fmla="*/ 1251284 h 1913021"/>
              <a:gd name="connsiteX45" fmla="*/ 1985657 w 2105973"/>
              <a:gd name="connsiteY45" fmla="*/ 1227221 h 1913021"/>
              <a:gd name="connsiteX46" fmla="*/ 2069878 w 2105973"/>
              <a:gd name="connsiteY46" fmla="*/ 1118937 h 1913021"/>
              <a:gd name="connsiteX47" fmla="*/ 2081910 w 2105973"/>
              <a:gd name="connsiteY47" fmla="*/ 1070811 h 1913021"/>
              <a:gd name="connsiteX48" fmla="*/ 2093941 w 2105973"/>
              <a:gd name="connsiteY48" fmla="*/ 1010653 h 1913021"/>
              <a:gd name="connsiteX49" fmla="*/ 2105973 w 2105973"/>
              <a:gd name="connsiteY49" fmla="*/ 974558 h 1913021"/>
              <a:gd name="connsiteX50" fmla="*/ 2093941 w 2105973"/>
              <a:gd name="connsiteY50" fmla="*/ 866274 h 1913021"/>
              <a:gd name="connsiteX51" fmla="*/ 1985657 w 2105973"/>
              <a:gd name="connsiteY51" fmla="*/ 770021 h 1913021"/>
              <a:gd name="connsiteX52" fmla="*/ 1913467 w 2105973"/>
              <a:gd name="connsiteY52" fmla="*/ 709863 h 1913021"/>
              <a:gd name="connsiteX53" fmla="*/ 1877373 w 2105973"/>
              <a:gd name="connsiteY53" fmla="*/ 661737 h 1913021"/>
              <a:gd name="connsiteX54" fmla="*/ 1829246 w 2105973"/>
              <a:gd name="connsiteY54" fmla="*/ 637674 h 1913021"/>
              <a:gd name="connsiteX55" fmla="*/ 1793152 w 2105973"/>
              <a:gd name="connsiteY55" fmla="*/ 613611 h 1913021"/>
              <a:gd name="connsiteX56" fmla="*/ 1720962 w 2105973"/>
              <a:gd name="connsiteY56" fmla="*/ 529390 h 1913021"/>
              <a:gd name="connsiteX57" fmla="*/ 1648773 w 2105973"/>
              <a:gd name="connsiteY57" fmla="*/ 445169 h 1913021"/>
              <a:gd name="connsiteX58" fmla="*/ 1588615 w 2105973"/>
              <a:gd name="connsiteY58" fmla="*/ 300790 h 1913021"/>
              <a:gd name="connsiteX59" fmla="*/ 1576583 w 2105973"/>
              <a:gd name="connsiteY59" fmla="*/ 48126 h 1913021"/>
              <a:gd name="connsiteX60" fmla="*/ 1528457 w 2105973"/>
              <a:gd name="connsiteY60" fmla="*/ 36095 h 1913021"/>
              <a:gd name="connsiteX61" fmla="*/ 1456267 w 2105973"/>
              <a:gd name="connsiteY61" fmla="*/ 0 h 1913021"/>
              <a:gd name="connsiteX62" fmla="*/ 1215636 w 2105973"/>
              <a:gd name="connsiteY62" fmla="*/ 24063 h 1913021"/>
              <a:gd name="connsiteX63" fmla="*/ 1179541 w 2105973"/>
              <a:gd name="connsiteY63" fmla="*/ 36095 h 1913021"/>
              <a:gd name="connsiteX64" fmla="*/ 1107352 w 2105973"/>
              <a:gd name="connsiteY64" fmla="*/ 96253 h 1913021"/>
              <a:gd name="connsiteX65" fmla="*/ 1083289 w 2105973"/>
              <a:gd name="connsiteY65" fmla="*/ 132347 h 1913021"/>
              <a:gd name="connsiteX66" fmla="*/ 1059225 w 2105973"/>
              <a:gd name="connsiteY66" fmla="*/ 156411 h 1913021"/>
              <a:gd name="connsiteX67" fmla="*/ 1011099 w 2105973"/>
              <a:gd name="connsiteY67" fmla="*/ 216569 h 1913021"/>
              <a:gd name="connsiteX68" fmla="*/ 938910 w 2105973"/>
              <a:gd name="connsiteY68" fmla="*/ 252663 h 1913021"/>
              <a:gd name="connsiteX69" fmla="*/ 902815 w 2105973"/>
              <a:gd name="connsiteY69" fmla="*/ 276726 h 1913021"/>
              <a:gd name="connsiteX70" fmla="*/ 674215 w 2105973"/>
              <a:gd name="connsiteY70" fmla="*/ 276726 h 1913021"/>
              <a:gd name="connsiteX71" fmla="*/ 638120 w 2105973"/>
              <a:gd name="connsiteY71" fmla="*/ 252663 h 1913021"/>
              <a:gd name="connsiteX72" fmla="*/ 505773 w 2105973"/>
              <a:gd name="connsiteY72" fmla="*/ 216569 h 1913021"/>
              <a:gd name="connsiteX73" fmla="*/ 385457 w 2105973"/>
              <a:gd name="connsiteY73" fmla="*/ 228600 h 1913021"/>
              <a:gd name="connsiteX74" fmla="*/ 277173 w 2105973"/>
              <a:gd name="connsiteY74" fmla="*/ 288758 h 1913021"/>
              <a:gd name="connsiteX75" fmla="*/ 253110 w 2105973"/>
              <a:gd name="connsiteY75" fmla="*/ 300790 h 191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105973" h="1913021">
                <a:moveTo>
                  <a:pt x="289204" y="264695"/>
                </a:moveTo>
                <a:cubicBezTo>
                  <a:pt x="260480" y="276185"/>
                  <a:pt x="216981" y="288792"/>
                  <a:pt x="192952" y="312821"/>
                </a:cubicBezTo>
                <a:cubicBezTo>
                  <a:pt x="174793" y="330980"/>
                  <a:pt x="159929" y="352211"/>
                  <a:pt x="144825" y="372979"/>
                </a:cubicBezTo>
                <a:cubicBezTo>
                  <a:pt x="127815" y="396368"/>
                  <a:pt x="96699" y="445169"/>
                  <a:pt x="96699" y="445169"/>
                </a:cubicBezTo>
                <a:cubicBezTo>
                  <a:pt x="92688" y="461211"/>
                  <a:pt x="92871" y="478938"/>
                  <a:pt x="84667" y="493295"/>
                </a:cubicBezTo>
                <a:cubicBezTo>
                  <a:pt x="76225" y="508068"/>
                  <a:pt x="59466" y="516319"/>
                  <a:pt x="48573" y="529390"/>
                </a:cubicBezTo>
                <a:cubicBezTo>
                  <a:pt x="39316" y="540498"/>
                  <a:pt x="32531" y="553453"/>
                  <a:pt x="24510" y="565484"/>
                </a:cubicBezTo>
                <a:cubicBezTo>
                  <a:pt x="16489" y="597568"/>
                  <a:pt x="-3206" y="628867"/>
                  <a:pt x="446" y="661737"/>
                </a:cubicBezTo>
                <a:cubicBezTo>
                  <a:pt x="4457" y="697832"/>
                  <a:pt x="6507" y="734198"/>
                  <a:pt x="12478" y="770021"/>
                </a:cubicBezTo>
                <a:cubicBezTo>
                  <a:pt x="14563" y="782531"/>
                  <a:pt x="17475" y="795563"/>
                  <a:pt x="24510" y="806116"/>
                </a:cubicBezTo>
                <a:cubicBezTo>
                  <a:pt x="44932" y="836749"/>
                  <a:pt x="75274" y="853728"/>
                  <a:pt x="108731" y="866274"/>
                </a:cubicBezTo>
                <a:cubicBezTo>
                  <a:pt x="124214" y="872080"/>
                  <a:pt x="140958" y="873762"/>
                  <a:pt x="156857" y="878305"/>
                </a:cubicBezTo>
                <a:cubicBezTo>
                  <a:pt x="208749" y="893131"/>
                  <a:pt x="183331" y="888735"/>
                  <a:pt x="241078" y="914400"/>
                </a:cubicBezTo>
                <a:cubicBezTo>
                  <a:pt x="329380" y="953645"/>
                  <a:pt x="273412" y="919914"/>
                  <a:pt x="337331" y="962526"/>
                </a:cubicBezTo>
                <a:cubicBezTo>
                  <a:pt x="359789" y="1052363"/>
                  <a:pt x="354489" y="1009190"/>
                  <a:pt x="337331" y="1155032"/>
                </a:cubicBezTo>
                <a:cubicBezTo>
                  <a:pt x="334942" y="1175342"/>
                  <a:pt x="331766" y="1195790"/>
                  <a:pt x="325299" y="1215190"/>
                </a:cubicBezTo>
                <a:cubicBezTo>
                  <a:pt x="319627" y="1232205"/>
                  <a:pt x="310464" y="1247936"/>
                  <a:pt x="301236" y="1263316"/>
                </a:cubicBezTo>
                <a:cubicBezTo>
                  <a:pt x="286357" y="1288115"/>
                  <a:pt x="253110" y="1335505"/>
                  <a:pt x="253110" y="1335505"/>
                </a:cubicBezTo>
                <a:cubicBezTo>
                  <a:pt x="257120" y="1371600"/>
                  <a:pt x="254461" y="1409079"/>
                  <a:pt x="265141" y="1443790"/>
                </a:cubicBezTo>
                <a:cubicBezTo>
                  <a:pt x="271038" y="1462956"/>
                  <a:pt x="289581" y="1475599"/>
                  <a:pt x="301236" y="1491916"/>
                </a:cubicBezTo>
                <a:cubicBezTo>
                  <a:pt x="309641" y="1503683"/>
                  <a:pt x="315074" y="1517786"/>
                  <a:pt x="325299" y="1528011"/>
                </a:cubicBezTo>
                <a:cubicBezTo>
                  <a:pt x="335524" y="1538236"/>
                  <a:pt x="348180" y="1546201"/>
                  <a:pt x="361394" y="1552074"/>
                </a:cubicBezTo>
                <a:cubicBezTo>
                  <a:pt x="384573" y="1562376"/>
                  <a:pt x="433583" y="1576137"/>
                  <a:pt x="433583" y="1576137"/>
                </a:cubicBezTo>
                <a:cubicBezTo>
                  <a:pt x="513794" y="1572126"/>
                  <a:pt x="594579" y="1574492"/>
                  <a:pt x="674215" y="1564105"/>
                </a:cubicBezTo>
                <a:cubicBezTo>
                  <a:pt x="688554" y="1562235"/>
                  <a:pt x="697019" y="1545738"/>
                  <a:pt x="710310" y="1540042"/>
                </a:cubicBezTo>
                <a:cubicBezTo>
                  <a:pt x="725509" y="1533528"/>
                  <a:pt x="742394" y="1532021"/>
                  <a:pt x="758436" y="1528011"/>
                </a:cubicBezTo>
                <a:cubicBezTo>
                  <a:pt x="822604" y="1536032"/>
                  <a:pt x="888633" y="1534766"/>
                  <a:pt x="950941" y="1552074"/>
                </a:cubicBezTo>
                <a:cubicBezTo>
                  <a:pt x="975431" y="1558877"/>
                  <a:pt x="981497" y="1623371"/>
                  <a:pt x="987036" y="1636295"/>
                </a:cubicBezTo>
                <a:cubicBezTo>
                  <a:pt x="992732" y="1649586"/>
                  <a:pt x="1004632" y="1659456"/>
                  <a:pt x="1011099" y="1672390"/>
                </a:cubicBezTo>
                <a:cubicBezTo>
                  <a:pt x="1016771" y="1683733"/>
                  <a:pt x="1017459" y="1697141"/>
                  <a:pt x="1023131" y="1708484"/>
                </a:cubicBezTo>
                <a:cubicBezTo>
                  <a:pt x="1039883" y="1741987"/>
                  <a:pt x="1056678" y="1754063"/>
                  <a:pt x="1083289" y="1780674"/>
                </a:cubicBezTo>
                <a:cubicBezTo>
                  <a:pt x="1087299" y="1792706"/>
                  <a:pt x="1089648" y="1805425"/>
                  <a:pt x="1095320" y="1816769"/>
                </a:cubicBezTo>
                <a:cubicBezTo>
                  <a:pt x="1108839" y="1843808"/>
                  <a:pt x="1132672" y="1869953"/>
                  <a:pt x="1155478" y="1888958"/>
                </a:cubicBezTo>
                <a:cubicBezTo>
                  <a:pt x="1166587" y="1898215"/>
                  <a:pt x="1179541" y="1905000"/>
                  <a:pt x="1191573" y="1913021"/>
                </a:cubicBezTo>
                <a:cubicBezTo>
                  <a:pt x="1287826" y="1909011"/>
                  <a:pt x="1384258" y="1908106"/>
                  <a:pt x="1480331" y="1900990"/>
                </a:cubicBezTo>
                <a:cubicBezTo>
                  <a:pt x="1492979" y="1900053"/>
                  <a:pt x="1505550" y="1895483"/>
                  <a:pt x="1516425" y="1888958"/>
                </a:cubicBezTo>
                <a:cubicBezTo>
                  <a:pt x="1526152" y="1883122"/>
                  <a:pt x="1532468" y="1872916"/>
                  <a:pt x="1540489" y="1864895"/>
                </a:cubicBezTo>
                <a:lnTo>
                  <a:pt x="1564552" y="1768642"/>
                </a:lnTo>
                <a:lnTo>
                  <a:pt x="1576583" y="1720516"/>
                </a:lnTo>
                <a:cubicBezTo>
                  <a:pt x="1580594" y="1624263"/>
                  <a:pt x="1578352" y="1527546"/>
                  <a:pt x="1588615" y="1431758"/>
                </a:cubicBezTo>
                <a:cubicBezTo>
                  <a:pt x="1590526" y="1413925"/>
                  <a:pt x="1599996" y="1396314"/>
                  <a:pt x="1612678" y="1383632"/>
                </a:cubicBezTo>
                <a:cubicBezTo>
                  <a:pt x="1621646" y="1374664"/>
                  <a:pt x="1636741" y="1375611"/>
                  <a:pt x="1648773" y="1371600"/>
                </a:cubicBezTo>
                <a:cubicBezTo>
                  <a:pt x="1656794" y="1359568"/>
                  <a:pt x="1661954" y="1345027"/>
                  <a:pt x="1672836" y="1335505"/>
                </a:cubicBezTo>
                <a:cubicBezTo>
                  <a:pt x="1705754" y="1306701"/>
                  <a:pt x="1739438" y="1284966"/>
                  <a:pt x="1781120" y="1275347"/>
                </a:cubicBezTo>
                <a:cubicBezTo>
                  <a:pt x="1820972" y="1266150"/>
                  <a:pt x="1862635" y="1264217"/>
                  <a:pt x="1901436" y="1251284"/>
                </a:cubicBezTo>
                <a:cubicBezTo>
                  <a:pt x="1953218" y="1234024"/>
                  <a:pt x="1925227" y="1242329"/>
                  <a:pt x="1985657" y="1227221"/>
                </a:cubicBezTo>
                <a:cubicBezTo>
                  <a:pt x="2043221" y="1140874"/>
                  <a:pt x="2013333" y="1175482"/>
                  <a:pt x="2069878" y="1118937"/>
                </a:cubicBezTo>
                <a:cubicBezTo>
                  <a:pt x="2073889" y="1102895"/>
                  <a:pt x="2078323" y="1086953"/>
                  <a:pt x="2081910" y="1070811"/>
                </a:cubicBezTo>
                <a:cubicBezTo>
                  <a:pt x="2086346" y="1050848"/>
                  <a:pt x="2088981" y="1030492"/>
                  <a:pt x="2093941" y="1010653"/>
                </a:cubicBezTo>
                <a:cubicBezTo>
                  <a:pt x="2097017" y="998349"/>
                  <a:pt x="2101962" y="986590"/>
                  <a:pt x="2105973" y="974558"/>
                </a:cubicBezTo>
                <a:cubicBezTo>
                  <a:pt x="2101962" y="938463"/>
                  <a:pt x="2109299" y="899184"/>
                  <a:pt x="2093941" y="866274"/>
                </a:cubicBezTo>
                <a:cubicBezTo>
                  <a:pt x="2064158" y="802454"/>
                  <a:pt x="2027703" y="805059"/>
                  <a:pt x="1985657" y="770021"/>
                </a:cubicBezTo>
                <a:cubicBezTo>
                  <a:pt x="1893017" y="692822"/>
                  <a:pt x="2003084" y="769607"/>
                  <a:pt x="1913467" y="709863"/>
                </a:cubicBezTo>
                <a:cubicBezTo>
                  <a:pt x="1901436" y="693821"/>
                  <a:pt x="1892598" y="674787"/>
                  <a:pt x="1877373" y="661737"/>
                </a:cubicBezTo>
                <a:cubicBezTo>
                  <a:pt x="1863755" y="650065"/>
                  <a:pt x="1844819" y="646573"/>
                  <a:pt x="1829246" y="637674"/>
                </a:cubicBezTo>
                <a:cubicBezTo>
                  <a:pt x="1816691" y="630500"/>
                  <a:pt x="1805183" y="621632"/>
                  <a:pt x="1793152" y="613611"/>
                </a:cubicBezTo>
                <a:cubicBezTo>
                  <a:pt x="1741628" y="536323"/>
                  <a:pt x="1802655" y="622753"/>
                  <a:pt x="1720962" y="529390"/>
                </a:cubicBezTo>
                <a:cubicBezTo>
                  <a:pt x="1612910" y="405903"/>
                  <a:pt x="1751440" y="547836"/>
                  <a:pt x="1648773" y="445169"/>
                </a:cubicBezTo>
                <a:cubicBezTo>
                  <a:pt x="1593251" y="334126"/>
                  <a:pt x="1609346" y="383717"/>
                  <a:pt x="1588615" y="300790"/>
                </a:cubicBezTo>
                <a:cubicBezTo>
                  <a:pt x="1584604" y="216569"/>
                  <a:pt x="1595269" y="130346"/>
                  <a:pt x="1576583" y="48126"/>
                </a:cubicBezTo>
                <a:cubicBezTo>
                  <a:pt x="1572918" y="32002"/>
                  <a:pt x="1543656" y="42609"/>
                  <a:pt x="1528457" y="36095"/>
                </a:cubicBezTo>
                <a:cubicBezTo>
                  <a:pt x="1365169" y="-33884"/>
                  <a:pt x="1608381" y="50706"/>
                  <a:pt x="1456267" y="0"/>
                </a:cubicBezTo>
                <a:cubicBezTo>
                  <a:pt x="1316019" y="8766"/>
                  <a:pt x="1308451" y="-2456"/>
                  <a:pt x="1215636" y="24063"/>
                </a:cubicBezTo>
                <a:cubicBezTo>
                  <a:pt x="1203441" y="27547"/>
                  <a:pt x="1190885" y="30423"/>
                  <a:pt x="1179541" y="36095"/>
                </a:cubicBezTo>
                <a:cubicBezTo>
                  <a:pt x="1152498" y="49616"/>
                  <a:pt x="1126360" y="73443"/>
                  <a:pt x="1107352" y="96253"/>
                </a:cubicBezTo>
                <a:cubicBezTo>
                  <a:pt x="1098095" y="107361"/>
                  <a:pt x="1092322" y="121056"/>
                  <a:pt x="1083289" y="132347"/>
                </a:cubicBezTo>
                <a:cubicBezTo>
                  <a:pt x="1076202" y="141205"/>
                  <a:pt x="1066312" y="147553"/>
                  <a:pt x="1059225" y="156411"/>
                </a:cubicBezTo>
                <a:cubicBezTo>
                  <a:pt x="1031434" y="191149"/>
                  <a:pt x="1043375" y="190748"/>
                  <a:pt x="1011099" y="216569"/>
                </a:cubicBezTo>
                <a:cubicBezTo>
                  <a:pt x="977781" y="243224"/>
                  <a:pt x="977032" y="239956"/>
                  <a:pt x="938910" y="252663"/>
                </a:cubicBezTo>
                <a:cubicBezTo>
                  <a:pt x="926878" y="260684"/>
                  <a:pt x="916665" y="272571"/>
                  <a:pt x="902815" y="276726"/>
                </a:cubicBezTo>
                <a:cubicBezTo>
                  <a:pt x="824908" y="300098"/>
                  <a:pt x="754689" y="283432"/>
                  <a:pt x="674215" y="276726"/>
                </a:cubicBezTo>
                <a:cubicBezTo>
                  <a:pt x="662183" y="268705"/>
                  <a:pt x="651334" y="258536"/>
                  <a:pt x="638120" y="252663"/>
                </a:cubicBezTo>
                <a:cubicBezTo>
                  <a:pt x="588160" y="230459"/>
                  <a:pt x="557240" y="226862"/>
                  <a:pt x="505773" y="216569"/>
                </a:cubicBezTo>
                <a:cubicBezTo>
                  <a:pt x="465668" y="220579"/>
                  <a:pt x="425294" y="222471"/>
                  <a:pt x="385457" y="228600"/>
                </a:cubicBezTo>
                <a:cubicBezTo>
                  <a:pt x="337401" y="235993"/>
                  <a:pt x="324628" y="265030"/>
                  <a:pt x="277173" y="288758"/>
                </a:cubicBezTo>
                <a:lnTo>
                  <a:pt x="253110" y="300790"/>
                </a:lnTo>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0" fontAlgn="base" hangingPunct="0">
              <a:spcBef>
                <a:spcPct val="0"/>
              </a:spcBef>
              <a:spcAft>
                <a:spcPct val="0"/>
              </a:spcAft>
              <a:defRPr/>
            </a:pPr>
            <a:endParaRPr lang="sv-SE" sz="2400">
              <a:solidFill>
                <a:prstClr val="white"/>
              </a:solidFill>
              <a:latin typeface="Century Gothic"/>
            </a:endParaRPr>
          </a:p>
        </p:txBody>
      </p:sp>
      <p:sp>
        <p:nvSpPr>
          <p:cNvPr id="7" name="textruta 6">
            <a:extLst>
              <a:ext uri="{FF2B5EF4-FFF2-40B4-BE49-F238E27FC236}">
                <a16:creationId xmlns:a16="http://schemas.microsoft.com/office/drawing/2014/main" id="{CA13758C-96F7-4DA6-A684-9F8B471F2122}"/>
              </a:ext>
            </a:extLst>
          </p:cNvPr>
          <p:cNvSpPr txBox="1"/>
          <p:nvPr/>
        </p:nvSpPr>
        <p:spPr>
          <a:xfrm>
            <a:off x="5342467" y="891118"/>
            <a:ext cx="5757333" cy="5344989"/>
          </a:xfrm>
          <a:prstGeom prst="rect">
            <a:avLst/>
          </a:prstGeom>
          <a:noFill/>
        </p:spPr>
        <p:txBody>
          <a:bodyPr>
            <a:spAutoFit/>
          </a:bodyPr>
          <a:lstStyle/>
          <a:p>
            <a:pPr defTabSz="609585" eaLnBrk="0" fontAlgn="base" hangingPunct="0">
              <a:spcBef>
                <a:spcPct val="0"/>
              </a:spcBef>
              <a:spcAft>
                <a:spcPct val="0"/>
              </a:spcAft>
              <a:defRPr/>
            </a:pPr>
            <a:r>
              <a:rPr lang="sv-SE" sz="2400" b="1" dirty="0">
                <a:solidFill>
                  <a:prstClr val="black"/>
                </a:solidFill>
                <a:latin typeface="Century Gothic" panose="020B0502020202020204" pitchFamily="34" charset="0"/>
                <a:ea typeface="ＭＳ Ｐゴシック" panose="020B0600070205080204" pitchFamily="34" charset="-128"/>
              </a:rPr>
              <a:t>Challenges </a:t>
            </a:r>
            <a:r>
              <a:rPr lang="sv-SE" sz="2400" b="1" dirty="0" err="1">
                <a:solidFill>
                  <a:prstClr val="black"/>
                </a:solidFill>
                <a:latin typeface="Century Gothic" panose="020B0502020202020204" pitchFamily="34" charset="0"/>
                <a:ea typeface="ＭＳ Ｐゴシック" panose="020B0600070205080204" pitchFamily="34" charset="-128"/>
              </a:rPr>
              <a:t>remain</a:t>
            </a:r>
            <a:r>
              <a:rPr lang="sv-SE" sz="2400" b="1" dirty="0">
                <a:solidFill>
                  <a:prstClr val="black"/>
                </a:solidFill>
                <a:latin typeface="Century Gothic" panose="020B0502020202020204" pitchFamily="34" charset="0"/>
                <a:ea typeface="ＭＳ Ｐゴシック" panose="020B0600070205080204" pitchFamily="34" charset="-128"/>
              </a:rPr>
              <a:t>…</a:t>
            </a:r>
          </a:p>
          <a:p>
            <a:pPr defTabSz="609585" eaLnBrk="0" fontAlgn="base" hangingPunct="0">
              <a:spcBef>
                <a:spcPct val="0"/>
              </a:spcBef>
              <a:spcAft>
                <a:spcPct val="0"/>
              </a:spcAft>
              <a:defRPr/>
            </a:pPr>
            <a:endParaRPr lang="sv-SE" sz="533" b="1" dirty="0">
              <a:solidFill>
                <a:prstClr val="black"/>
              </a:solidFill>
              <a:latin typeface="Century Gothic" panose="020B0502020202020204" pitchFamily="34" charset="0"/>
              <a:ea typeface="ＭＳ Ｐゴシック" panose="020B0600070205080204" pitchFamily="34" charset="-128"/>
            </a:endParaRPr>
          </a:p>
          <a:p>
            <a:pPr marL="380990" indent="-380990" defTabSz="609585" eaLnBrk="0" fontAlgn="base" hangingPunct="0">
              <a:spcBef>
                <a:spcPct val="0"/>
              </a:spcBef>
              <a:spcAft>
                <a:spcPct val="0"/>
              </a:spcAft>
              <a:buFont typeface="Arial" panose="020B0604020202020204" pitchFamily="34" charset="0"/>
              <a:buChar char="•"/>
              <a:defRPr/>
            </a:pPr>
            <a:r>
              <a:rPr lang="sv-SE" sz="2400" dirty="0" err="1">
                <a:solidFill>
                  <a:prstClr val="black"/>
                </a:solidFill>
                <a:latin typeface="Century Gothic" panose="020B0502020202020204" pitchFamily="34" charset="0"/>
                <a:ea typeface="ＭＳ Ｐゴシック" panose="020B0600070205080204" pitchFamily="34" charset="-128"/>
              </a:rPr>
              <a:t>School</a:t>
            </a:r>
            <a:r>
              <a:rPr lang="sv-SE" sz="2400" dirty="0">
                <a:solidFill>
                  <a:prstClr val="black"/>
                </a:solidFill>
                <a:latin typeface="Century Gothic" panose="020B0502020202020204" pitchFamily="34" charset="0"/>
                <a:ea typeface="ＭＳ Ｐゴシック" panose="020B0600070205080204" pitchFamily="34" charset="-128"/>
              </a:rPr>
              <a:t> </a:t>
            </a:r>
            <a:r>
              <a:rPr lang="sv-SE" sz="2400" dirty="0" err="1">
                <a:solidFill>
                  <a:prstClr val="black"/>
                </a:solidFill>
                <a:latin typeface="Century Gothic" panose="020B0502020202020204" pitchFamily="34" charset="0"/>
                <a:ea typeface="ＭＳ Ｐゴシック" panose="020B0600070205080204" pitchFamily="34" charset="-128"/>
              </a:rPr>
              <a:t>results</a:t>
            </a:r>
            <a:r>
              <a:rPr lang="sv-SE" sz="2400" dirty="0">
                <a:solidFill>
                  <a:prstClr val="black"/>
                </a:solidFill>
                <a:latin typeface="Century Gothic" panose="020B0502020202020204" pitchFamily="34" charset="0"/>
                <a:ea typeface="ＭＳ Ｐゴシック" panose="020B0600070205080204" pitchFamily="34" charset="-128"/>
              </a:rPr>
              <a:t>: </a:t>
            </a:r>
            <a:r>
              <a:rPr lang="sv-SE" sz="2400" dirty="0" err="1">
                <a:solidFill>
                  <a:prstClr val="black"/>
                </a:solidFill>
                <a:latin typeface="Century Gothic" panose="020B0502020202020204" pitchFamily="34" charset="0"/>
                <a:ea typeface="ＭＳ Ｐゴシック" panose="020B0600070205080204" pitchFamily="34" charset="-128"/>
              </a:rPr>
              <a:t>big</a:t>
            </a:r>
            <a:r>
              <a:rPr lang="sv-SE" sz="2400" dirty="0">
                <a:solidFill>
                  <a:prstClr val="black"/>
                </a:solidFill>
                <a:latin typeface="Century Gothic" panose="020B0502020202020204" pitchFamily="34" charset="0"/>
                <a:ea typeface="ＭＳ Ｐゴシック" panose="020B0600070205080204" pitchFamily="34" charset="-128"/>
              </a:rPr>
              <a:t> </a:t>
            </a:r>
            <a:r>
              <a:rPr lang="sv-SE" sz="2400" dirty="0" err="1">
                <a:solidFill>
                  <a:prstClr val="black"/>
                </a:solidFill>
                <a:latin typeface="Century Gothic" panose="020B0502020202020204" pitchFamily="34" charset="0"/>
                <a:ea typeface="ＭＳ Ｐゴシック" panose="020B0600070205080204" pitchFamily="34" charset="-128"/>
              </a:rPr>
              <a:t>differences</a:t>
            </a:r>
            <a:r>
              <a:rPr lang="sv-SE" sz="2400" dirty="0">
                <a:solidFill>
                  <a:prstClr val="black"/>
                </a:solidFill>
                <a:latin typeface="Century Gothic" panose="020B0502020202020204" pitchFamily="34" charset="0"/>
                <a:ea typeface="ＭＳ Ｐゴシック" panose="020B0600070205080204" pitchFamily="34" charset="-128"/>
              </a:rPr>
              <a:t> </a:t>
            </a:r>
            <a:r>
              <a:rPr lang="sv-SE" sz="2400" dirty="0" err="1">
                <a:solidFill>
                  <a:prstClr val="black"/>
                </a:solidFill>
                <a:latin typeface="Century Gothic" panose="020B0502020202020204" pitchFamily="34" charset="0"/>
                <a:ea typeface="ＭＳ Ｐゴシック" panose="020B0600070205080204" pitchFamily="34" charset="-128"/>
              </a:rPr>
              <a:t>between</a:t>
            </a:r>
            <a:r>
              <a:rPr lang="sv-SE" sz="2400" dirty="0">
                <a:solidFill>
                  <a:prstClr val="black"/>
                </a:solidFill>
                <a:latin typeface="Century Gothic" panose="020B0502020202020204" pitchFamily="34" charset="0"/>
                <a:ea typeface="ＭＳ Ｐゴシック" panose="020B0600070205080204" pitchFamily="34" charset="-128"/>
              </a:rPr>
              <a:t> </a:t>
            </a:r>
            <a:r>
              <a:rPr lang="sv-SE" sz="2400" dirty="0" err="1">
                <a:solidFill>
                  <a:prstClr val="black"/>
                </a:solidFill>
                <a:latin typeface="Century Gothic" panose="020B0502020202020204" pitchFamily="34" charset="0"/>
                <a:ea typeface="ＭＳ Ｐゴシック" panose="020B0600070205080204" pitchFamily="34" charset="-128"/>
              </a:rPr>
              <a:t>schools</a:t>
            </a:r>
            <a:r>
              <a:rPr lang="sv-SE" sz="2400" dirty="0">
                <a:solidFill>
                  <a:prstClr val="black"/>
                </a:solidFill>
                <a:latin typeface="Century Gothic" panose="020B0502020202020204" pitchFamily="34" charset="0"/>
                <a:ea typeface="ＭＳ Ｐゴシック" panose="020B0600070205080204" pitchFamily="34" charset="-128"/>
              </a:rPr>
              <a:t>, </a:t>
            </a:r>
            <a:r>
              <a:rPr lang="sv-SE" sz="2400" dirty="0" err="1">
                <a:solidFill>
                  <a:prstClr val="black"/>
                </a:solidFill>
                <a:latin typeface="Century Gothic" panose="020B0502020202020204" pitchFamily="34" charset="0"/>
                <a:ea typeface="ＭＳ Ｐゴシック" panose="020B0600070205080204" pitchFamily="34" charset="-128"/>
              </a:rPr>
              <a:t>differences</a:t>
            </a:r>
            <a:r>
              <a:rPr lang="sv-SE" sz="2400" dirty="0">
                <a:solidFill>
                  <a:prstClr val="black"/>
                </a:solidFill>
                <a:latin typeface="Century Gothic" panose="020B0502020202020204" pitchFamily="34" charset="0"/>
                <a:ea typeface="ＭＳ Ｐゴシック" panose="020B0600070205080204" pitchFamily="34" charset="-128"/>
              </a:rPr>
              <a:t> </a:t>
            </a:r>
            <a:r>
              <a:rPr lang="sv-SE" sz="2400" dirty="0" err="1">
                <a:solidFill>
                  <a:prstClr val="black"/>
                </a:solidFill>
                <a:latin typeface="Century Gothic" panose="020B0502020202020204" pitchFamily="34" charset="0"/>
                <a:ea typeface="ＭＳ Ｐゴシック" panose="020B0600070205080204" pitchFamily="34" charset="-128"/>
              </a:rPr>
              <a:t>between</a:t>
            </a:r>
            <a:r>
              <a:rPr lang="sv-SE" sz="2400" dirty="0">
                <a:solidFill>
                  <a:prstClr val="black"/>
                </a:solidFill>
                <a:latin typeface="Century Gothic" panose="020B0502020202020204" pitchFamily="34" charset="0"/>
                <a:ea typeface="ＭＳ Ｐゴシック" panose="020B0600070205080204" pitchFamily="34" charset="-128"/>
              </a:rPr>
              <a:t> </a:t>
            </a:r>
            <a:r>
              <a:rPr lang="sv-SE" sz="2400" dirty="0" err="1">
                <a:solidFill>
                  <a:prstClr val="black"/>
                </a:solidFill>
                <a:latin typeface="Century Gothic" panose="020B0502020202020204" pitchFamily="34" charset="0"/>
                <a:ea typeface="ＭＳ Ｐゴシック" panose="020B0600070205080204" pitchFamily="34" charset="-128"/>
              </a:rPr>
              <a:t>sexes</a:t>
            </a:r>
            <a:r>
              <a:rPr lang="sv-SE" sz="2400" dirty="0">
                <a:solidFill>
                  <a:prstClr val="black"/>
                </a:solidFill>
                <a:latin typeface="Century Gothic" panose="020B0502020202020204" pitchFamily="34" charset="0"/>
                <a:ea typeface="ＭＳ Ｐゴシック" panose="020B0600070205080204" pitchFamily="34" charset="-128"/>
              </a:rPr>
              <a:t>.</a:t>
            </a:r>
          </a:p>
          <a:p>
            <a:pPr marL="380990" indent="-380990" defTabSz="609585" eaLnBrk="0" fontAlgn="base" hangingPunct="0">
              <a:spcBef>
                <a:spcPct val="0"/>
              </a:spcBef>
              <a:spcAft>
                <a:spcPct val="0"/>
              </a:spcAft>
              <a:buFont typeface="Arial" panose="020B0604020202020204" pitchFamily="34" charset="0"/>
              <a:buChar char="•"/>
              <a:defRPr/>
            </a:pPr>
            <a:endParaRPr lang="sv-SE" sz="2400" dirty="0">
              <a:solidFill>
                <a:prstClr val="black"/>
              </a:solidFill>
              <a:latin typeface="Century Gothic" panose="020B0502020202020204" pitchFamily="34" charset="0"/>
              <a:ea typeface="ＭＳ Ｐゴシック" panose="020B0600070205080204" pitchFamily="34" charset="-128"/>
            </a:endParaRPr>
          </a:p>
          <a:p>
            <a:pPr marL="380990" indent="-380990" defTabSz="609585" eaLnBrk="0" fontAlgn="base" hangingPunct="0">
              <a:spcBef>
                <a:spcPct val="0"/>
              </a:spcBef>
              <a:spcAft>
                <a:spcPct val="0"/>
              </a:spcAft>
              <a:buFont typeface="Arial" panose="020B0604020202020204" pitchFamily="34" charset="0"/>
              <a:buChar char="•"/>
              <a:defRPr/>
            </a:pPr>
            <a:r>
              <a:rPr lang="sv-SE" sz="2400" dirty="0">
                <a:solidFill>
                  <a:prstClr val="black"/>
                </a:solidFill>
                <a:latin typeface="Century Gothic" panose="020B0502020202020204" pitchFamily="34" charset="0"/>
                <a:ea typeface="ＭＳ Ｐゴシック" panose="020B0600070205080204" pitchFamily="34" charset="-128"/>
              </a:rPr>
              <a:t>16 per cent </a:t>
            </a:r>
            <a:r>
              <a:rPr lang="sv-SE" sz="2400" dirty="0" err="1">
                <a:solidFill>
                  <a:prstClr val="black"/>
                </a:solidFill>
                <a:latin typeface="Century Gothic" panose="020B0502020202020204" pitchFamily="34" charset="0"/>
                <a:ea typeface="ＭＳ Ｐゴシック" panose="020B0600070205080204" pitchFamily="34" charset="-128"/>
              </a:rPr>
              <a:t>of</a:t>
            </a:r>
            <a:r>
              <a:rPr lang="sv-SE" sz="2400" dirty="0">
                <a:solidFill>
                  <a:prstClr val="black"/>
                </a:solidFill>
                <a:latin typeface="Century Gothic" panose="020B0502020202020204" pitchFamily="34" charset="0"/>
                <a:ea typeface="ＭＳ Ｐゴシック" panose="020B0600070205080204" pitchFamily="34" charset="-128"/>
              </a:rPr>
              <a:t> residents in Örebro </a:t>
            </a:r>
            <a:r>
              <a:rPr lang="sv-SE" sz="2400" dirty="0" err="1">
                <a:solidFill>
                  <a:prstClr val="black"/>
                </a:solidFill>
                <a:latin typeface="Century Gothic" panose="020B0502020202020204" pitchFamily="34" charset="0"/>
                <a:ea typeface="ＭＳ Ｐゴシック" panose="020B0600070205080204" pitchFamily="34" charset="-128"/>
              </a:rPr>
              <a:t>lives</a:t>
            </a:r>
            <a:r>
              <a:rPr lang="sv-SE" sz="2400" dirty="0">
                <a:solidFill>
                  <a:prstClr val="black"/>
                </a:solidFill>
                <a:latin typeface="Century Gothic" panose="020B0502020202020204" pitchFamily="34" charset="0"/>
                <a:ea typeface="ＭＳ Ｐゴシック" panose="020B0600070205080204" pitchFamily="34" charset="-128"/>
              </a:rPr>
              <a:t> </a:t>
            </a:r>
            <a:r>
              <a:rPr lang="sv-SE" sz="2400" dirty="0" err="1">
                <a:solidFill>
                  <a:prstClr val="black"/>
                </a:solidFill>
                <a:latin typeface="Century Gothic" panose="020B0502020202020204" pitchFamily="34" charset="0"/>
                <a:ea typeface="ＭＳ Ｐゴシック" panose="020B0600070205080204" pitchFamily="34" charset="-128"/>
              </a:rPr>
              <a:t>overcrowded</a:t>
            </a:r>
            <a:r>
              <a:rPr lang="sv-SE" sz="2400" dirty="0">
                <a:solidFill>
                  <a:prstClr val="black"/>
                </a:solidFill>
                <a:latin typeface="Century Gothic" panose="020B0502020202020204" pitchFamily="34" charset="0"/>
                <a:ea typeface="ＭＳ Ｐゴシック" panose="020B0600070205080204" pitchFamily="34" charset="-128"/>
              </a:rPr>
              <a:t>.</a:t>
            </a:r>
          </a:p>
          <a:p>
            <a:pPr marL="380990" indent="-380990" defTabSz="609585" eaLnBrk="0" fontAlgn="base" hangingPunct="0">
              <a:spcBef>
                <a:spcPct val="0"/>
              </a:spcBef>
              <a:spcAft>
                <a:spcPct val="0"/>
              </a:spcAft>
              <a:buFont typeface="Arial" panose="020B0604020202020204" pitchFamily="34" charset="0"/>
              <a:buChar char="•"/>
              <a:defRPr/>
            </a:pPr>
            <a:endParaRPr lang="sv-SE" sz="2400" dirty="0">
              <a:solidFill>
                <a:prstClr val="black"/>
              </a:solidFill>
              <a:latin typeface="Century Gothic" panose="020B0502020202020204" pitchFamily="34" charset="0"/>
              <a:ea typeface="ＭＳ Ｐゴシック" panose="020B0600070205080204" pitchFamily="34" charset="-128"/>
            </a:endParaRPr>
          </a:p>
          <a:p>
            <a:pPr marL="380990" indent="-380990" defTabSz="609585" eaLnBrk="0" fontAlgn="base" hangingPunct="0">
              <a:spcBef>
                <a:spcPct val="0"/>
              </a:spcBef>
              <a:spcAft>
                <a:spcPct val="0"/>
              </a:spcAft>
              <a:buFont typeface="Arial" panose="020B0604020202020204" pitchFamily="34" charset="0"/>
              <a:buChar char="•"/>
              <a:defRPr/>
            </a:pPr>
            <a:r>
              <a:rPr lang="sv-SE" sz="2400" dirty="0" err="1">
                <a:solidFill>
                  <a:prstClr val="black"/>
                </a:solidFill>
                <a:latin typeface="Century Gothic" panose="020B0502020202020204" pitchFamily="34" charset="0"/>
                <a:ea typeface="ＭＳ Ｐゴシック" panose="020B0600070205080204" pitchFamily="34" charset="-128"/>
              </a:rPr>
              <a:t>Differences</a:t>
            </a:r>
            <a:r>
              <a:rPr lang="sv-SE" sz="2400" dirty="0">
                <a:solidFill>
                  <a:prstClr val="black"/>
                </a:solidFill>
                <a:latin typeface="Century Gothic" panose="020B0502020202020204" pitchFamily="34" charset="0"/>
                <a:ea typeface="ＭＳ Ｐゴシック" panose="020B0600070205080204" pitchFamily="34" charset="-128"/>
              </a:rPr>
              <a:t> in </a:t>
            </a:r>
            <a:r>
              <a:rPr lang="sv-SE" sz="2400" dirty="0" err="1">
                <a:solidFill>
                  <a:prstClr val="black"/>
                </a:solidFill>
                <a:latin typeface="Century Gothic" panose="020B0502020202020204" pitchFamily="34" charset="0"/>
                <a:ea typeface="ＭＳ Ｐゴシック" panose="020B0600070205080204" pitchFamily="34" charset="-128"/>
              </a:rPr>
              <a:t>health</a:t>
            </a:r>
            <a:r>
              <a:rPr lang="sv-SE" sz="2400" dirty="0">
                <a:solidFill>
                  <a:prstClr val="black"/>
                </a:solidFill>
                <a:latin typeface="Century Gothic" panose="020B0502020202020204" pitchFamily="34" charset="0"/>
                <a:ea typeface="ＭＳ Ｐゴシック" panose="020B0600070205080204" pitchFamily="34" charset="-128"/>
              </a:rPr>
              <a:t>  </a:t>
            </a:r>
            <a:r>
              <a:rPr lang="sv-SE" sz="2400" dirty="0" err="1">
                <a:solidFill>
                  <a:prstClr val="black"/>
                </a:solidFill>
                <a:latin typeface="Century Gothic" panose="020B0502020202020204" pitchFamily="34" charset="0"/>
                <a:ea typeface="ＭＳ Ｐゴシック" panose="020B0600070205080204" pitchFamily="34" charset="-128"/>
              </a:rPr>
              <a:t>between</a:t>
            </a:r>
            <a:r>
              <a:rPr lang="sv-SE" sz="2400" dirty="0">
                <a:solidFill>
                  <a:prstClr val="black"/>
                </a:solidFill>
                <a:latin typeface="Century Gothic" panose="020B0502020202020204" pitchFamily="34" charset="0"/>
                <a:ea typeface="ＭＳ Ｐゴシック" panose="020B0600070205080204" pitchFamily="34" charset="-128"/>
              </a:rPr>
              <a:t> </a:t>
            </a:r>
            <a:r>
              <a:rPr lang="sv-SE" sz="2400" dirty="0" err="1">
                <a:solidFill>
                  <a:prstClr val="black"/>
                </a:solidFill>
                <a:latin typeface="Century Gothic" panose="020B0502020202020204" pitchFamily="34" charset="0"/>
                <a:ea typeface="ＭＳ Ｐゴシック" panose="020B0600070205080204" pitchFamily="34" charset="-128"/>
              </a:rPr>
              <a:t>groups</a:t>
            </a:r>
            <a:r>
              <a:rPr lang="sv-SE" sz="2400" dirty="0">
                <a:solidFill>
                  <a:prstClr val="black"/>
                </a:solidFill>
                <a:latin typeface="Century Gothic" panose="020B0502020202020204" pitchFamily="34" charset="0"/>
                <a:ea typeface="ＭＳ Ｐゴシック" panose="020B0600070205080204" pitchFamily="34" charset="-128"/>
              </a:rPr>
              <a:t>.</a:t>
            </a:r>
          </a:p>
          <a:p>
            <a:pPr marL="380990" indent="-380990" defTabSz="609585" eaLnBrk="0" fontAlgn="base" hangingPunct="0">
              <a:spcBef>
                <a:spcPct val="0"/>
              </a:spcBef>
              <a:spcAft>
                <a:spcPct val="0"/>
              </a:spcAft>
              <a:buFont typeface="Arial" panose="020B0604020202020204" pitchFamily="34" charset="0"/>
              <a:buChar char="•"/>
              <a:defRPr/>
            </a:pPr>
            <a:endParaRPr lang="sv-SE" sz="2400" dirty="0">
              <a:solidFill>
                <a:prstClr val="black"/>
              </a:solidFill>
              <a:latin typeface="Century Gothic" panose="020B0502020202020204" pitchFamily="34" charset="0"/>
              <a:ea typeface="ＭＳ Ｐゴシック" panose="020B0600070205080204" pitchFamily="34" charset="-128"/>
            </a:endParaRPr>
          </a:p>
          <a:p>
            <a:pPr marL="380990" indent="-380990" defTabSz="609585" eaLnBrk="0" fontAlgn="base" hangingPunct="0">
              <a:spcBef>
                <a:spcPct val="0"/>
              </a:spcBef>
              <a:spcAft>
                <a:spcPct val="0"/>
              </a:spcAft>
              <a:buFont typeface="Arial" panose="020B0604020202020204" pitchFamily="34" charset="0"/>
              <a:buChar char="•"/>
              <a:defRPr/>
            </a:pPr>
            <a:r>
              <a:rPr lang="sv-SE" sz="2400" dirty="0">
                <a:solidFill>
                  <a:prstClr val="black"/>
                </a:solidFill>
                <a:latin typeface="Century Gothic" panose="020B0502020202020204" pitchFamily="34" charset="0"/>
                <a:ea typeface="ＭＳ Ｐゴシック" panose="020B0600070205080204" pitchFamily="34" charset="-128"/>
              </a:rPr>
              <a:t>Tio per cent </a:t>
            </a:r>
            <a:r>
              <a:rPr lang="sv-SE" sz="2400" dirty="0" err="1">
                <a:solidFill>
                  <a:prstClr val="black"/>
                </a:solidFill>
                <a:latin typeface="Century Gothic" panose="020B0502020202020204" pitchFamily="34" charset="0"/>
                <a:ea typeface="ＭＳ Ｐゴシック" panose="020B0600070205080204" pitchFamily="34" charset="-128"/>
              </a:rPr>
              <a:t>of</a:t>
            </a:r>
            <a:r>
              <a:rPr lang="sv-SE" sz="2400" dirty="0">
                <a:solidFill>
                  <a:prstClr val="black"/>
                </a:solidFill>
                <a:latin typeface="Century Gothic" panose="020B0502020202020204" pitchFamily="34" charset="0"/>
                <a:ea typeface="ＭＳ Ｐゴシック" panose="020B0600070205080204" pitchFamily="34" charset="-128"/>
              </a:rPr>
              <a:t> all </a:t>
            </a:r>
            <a:r>
              <a:rPr lang="sv-SE" sz="2400" dirty="0" err="1">
                <a:solidFill>
                  <a:prstClr val="black"/>
                </a:solidFill>
                <a:latin typeface="Century Gothic" panose="020B0502020202020204" pitchFamily="34" charset="0"/>
                <a:ea typeface="ＭＳ Ｐゴシック" panose="020B0600070205080204" pitchFamily="34" charset="-128"/>
              </a:rPr>
              <a:t>children</a:t>
            </a:r>
            <a:r>
              <a:rPr lang="sv-SE" sz="2400" dirty="0">
                <a:solidFill>
                  <a:prstClr val="black"/>
                </a:solidFill>
                <a:latin typeface="Century Gothic" panose="020B0502020202020204" pitchFamily="34" charset="0"/>
                <a:ea typeface="ＭＳ Ｐゴシック" panose="020B0600070205080204" pitchFamily="34" charset="-128"/>
              </a:rPr>
              <a:t> </a:t>
            </a:r>
            <a:r>
              <a:rPr lang="sv-SE" sz="2400" dirty="0" err="1">
                <a:solidFill>
                  <a:prstClr val="black"/>
                </a:solidFill>
                <a:latin typeface="Century Gothic" panose="020B0502020202020204" pitchFamily="34" charset="0"/>
                <a:ea typeface="ＭＳ Ｐゴシック" panose="020B0600070205080204" pitchFamily="34" charset="-128"/>
              </a:rPr>
              <a:t>experience</a:t>
            </a:r>
            <a:r>
              <a:rPr lang="sv-SE" sz="2400" dirty="0">
                <a:solidFill>
                  <a:prstClr val="black"/>
                </a:solidFill>
                <a:latin typeface="Century Gothic" panose="020B0502020202020204" pitchFamily="34" charset="0"/>
                <a:ea typeface="ＭＳ Ｐゴシック" panose="020B0600070205080204" pitchFamily="34" charset="-128"/>
              </a:rPr>
              <a:t> </a:t>
            </a:r>
            <a:r>
              <a:rPr lang="sv-SE" sz="2400" dirty="0" err="1">
                <a:solidFill>
                  <a:prstClr val="black"/>
                </a:solidFill>
                <a:latin typeface="Century Gothic" panose="020B0502020202020204" pitchFamily="34" charset="0"/>
                <a:ea typeface="ＭＳ Ｐゴシック" panose="020B0600070205080204" pitchFamily="34" charset="-128"/>
              </a:rPr>
              <a:t>violence</a:t>
            </a:r>
            <a:r>
              <a:rPr lang="sv-SE" sz="2400" dirty="0">
                <a:solidFill>
                  <a:prstClr val="black"/>
                </a:solidFill>
                <a:latin typeface="Century Gothic" panose="020B0502020202020204" pitchFamily="34" charset="0"/>
                <a:ea typeface="ＭＳ Ｐゴシック" panose="020B0600070205080204" pitchFamily="34" charset="-128"/>
              </a:rPr>
              <a:t> in </a:t>
            </a:r>
            <a:r>
              <a:rPr lang="sv-SE" sz="2400" dirty="0" err="1">
                <a:solidFill>
                  <a:prstClr val="black"/>
                </a:solidFill>
                <a:latin typeface="Century Gothic" panose="020B0502020202020204" pitchFamily="34" charset="0"/>
                <a:ea typeface="ＭＳ Ｐゴシック" panose="020B0600070205080204" pitchFamily="34" charset="-128"/>
              </a:rPr>
              <a:t>their</a:t>
            </a:r>
            <a:r>
              <a:rPr lang="sv-SE" sz="2400" dirty="0">
                <a:solidFill>
                  <a:prstClr val="black"/>
                </a:solidFill>
                <a:latin typeface="Century Gothic" panose="020B0502020202020204" pitchFamily="34" charset="0"/>
                <a:ea typeface="ＭＳ Ｐゴシック" panose="020B0600070205080204" pitchFamily="34" charset="-128"/>
              </a:rPr>
              <a:t> </a:t>
            </a:r>
            <a:r>
              <a:rPr lang="sv-SE" sz="2400" dirty="0" err="1">
                <a:solidFill>
                  <a:prstClr val="black"/>
                </a:solidFill>
                <a:latin typeface="Century Gothic" panose="020B0502020202020204" pitchFamily="34" charset="0"/>
                <a:ea typeface="ＭＳ Ｐゴシック" panose="020B0600070205080204" pitchFamily="34" charset="-128"/>
              </a:rPr>
              <a:t>homes</a:t>
            </a:r>
            <a:r>
              <a:rPr lang="sv-SE" sz="2400" dirty="0">
                <a:solidFill>
                  <a:prstClr val="black"/>
                </a:solidFill>
                <a:latin typeface="Century Gothic" panose="020B0502020202020204" pitchFamily="34" charset="0"/>
                <a:ea typeface="ＭＳ Ｐゴシック" panose="020B0600070205080204" pitchFamily="34" charset="-128"/>
              </a:rPr>
              <a:t>.</a:t>
            </a:r>
          </a:p>
        </p:txBody>
      </p:sp>
      <p:sp>
        <p:nvSpPr>
          <p:cNvPr id="52232" name="Rubrik 1">
            <a:extLst>
              <a:ext uri="{FF2B5EF4-FFF2-40B4-BE49-F238E27FC236}">
                <a16:creationId xmlns:a16="http://schemas.microsoft.com/office/drawing/2014/main" id="{8297D539-33BE-4702-9B9B-BEB3B8F615A4}"/>
              </a:ext>
            </a:extLst>
          </p:cNvPr>
          <p:cNvSpPr>
            <a:spLocks noGrp="1"/>
          </p:cNvSpPr>
          <p:nvPr>
            <p:ph type="title"/>
          </p:nvPr>
        </p:nvSpPr>
        <p:spPr>
          <a:xfrm>
            <a:off x="478368" y="205317"/>
            <a:ext cx="11713633" cy="685800"/>
          </a:xfrm>
        </p:spPr>
        <p:txBody>
          <a:bodyPr/>
          <a:lstStyle/>
          <a:p>
            <a:r>
              <a:rPr lang="sv-SE" altLang="sv-SE" dirty="0">
                <a:ea typeface="ＭＳ Ｐゴシック" panose="020B0600070205080204" pitchFamily="34" charset="-128"/>
              </a:rPr>
              <a:t>Social </a:t>
            </a:r>
            <a:r>
              <a:rPr lang="sv-SE" altLang="sv-SE" dirty="0" err="1">
                <a:ea typeface="ＭＳ Ｐゴシック" panose="020B0600070205080204" pitchFamily="34" charset="-128"/>
              </a:rPr>
              <a:t>sustainability</a:t>
            </a:r>
            <a:r>
              <a:rPr lang="sv-SE" altLang="sv-SE" dirty="0">
                <a:ea typeface="ＭＳ Ｐゴシック" panose="020B0600070205080204" pitchFamily="34" charset="-128"/>
              </a:rPr>
              <a:t> in Örebro</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ihandsfigur: Form 9">
            <a:extLst>
              <a:ext uri="{FF2B5EF4-FFF2-40B4-BE49-F238E27FC236}">
                <a16:creationId xmlns:a16="http://schemas.microsoft.com/office/drawing/2014/main" id="{6A03E02C-76BB-4BF6-BFEC-2C7B64054D6C}"/>
              </a:ext>
            </a:extLst>
          </p:cNvPr>
          <p:cNvSpPr/>
          <p:nvPr/>
        </p:nvSpPr>
        <p:spPr>
          <a:xfrm>
            <a:off x="273051" y="609601"/>
            <a:ext cx="6432549" cy="5822951"/>
          </a:xfrm>
          <a:custGeom>
            <a:avLst/>
            <a:gdLst>
              <a:gd name="connsiteX0" fmla="*/ 2923674 w 4824663"/>
              <a:gd name="connsiteY0" fmla="*/ 156411 h 4366460"/>
              <a:gd name="connsiteX1" fmla="*/ 2995863 w 4824663"/>
              <a:gd name="connsiteY1" fmla="*/ 120316 h 4366460"/>
              <a:gd name="connsiteX2" fmla="*/ 3116179 w 4824663"/>
              <a:gd name="connsiteY2" fmla="*/ 96253 h 4366460"/>
              <a:gd name="connsiteX3" fmla="*/ 3404937 w 4824663"/>
              <a:gd name="connsiteY3" fmla="*/ 132347 h 4366460"/>
              <a:gd name="connsiteX4" fmla="*/ 3429000 w 4824663"/>
              <a:gd name="connsiteY4" fmla="*/ 168442 h 4366460"/>
              <a:gd name="connsiteX5" fmla="*/ 3465095 w 4824663"/>
              <a:gd name="connsiteY5" fmla="*/ 216568 h 4366460"/>
              <a:gd name="connsiteX6" fmla="*/ 3489158 w 4824663"/>
              <a:gd name="connsiteY6" fmla="*/ 264695 h 4366460"/>
              <a:gd name="connsiteX7" fmla="*/ 3525252 w 4824663"/>
              <a:gd name="connsiteY7" fmla="*/ 312821 h 4366460"/>
              <a:gd name="connsiteX8" fmla="*/ 3549316 w 4824663"/>
              <a:gd name="connsiteY8" fmla="*/ 360947 h 4366460"/>
              <a:gd name="connsiteX9" fmla="*/ 3585410 w 4824663"/>
              <a:gd name="connsiteY9" fmla="*/ 397042 h 4366460"/>
              <a:gd name="connsiteX10" fmla="*/ 3633537 w 4824663"/>
              <a:gd name="connsiteY10" fmla="*/ 469232 h 4366460"/>
              <a:gd name="connsiteX11" fmla="*/ 3681663 w 4824663"/>
              <a:gd name="connsiteY11" fmla="*/ 541421 h 4366460"/>
              <a:gd name="connsiteX12" fmla="*/ 3705726 w 4824663"/>
              <a:gd name="connsiteY12" fmla="*/ 577516 h 4366460"/>
              <a:gd name="connsiteX13" fmla="*/ 3741821 w 4824663"/>
              <a:gd name="connsiteY13" fmla="*/ 625642 h 4366460"/>
              <a:gd name="connsiteX14" fmla="*/ 3826042 w 4824663"/>
              <a:gd name="connsiteY14" fmla="*/ 685800 h 4366460"/>
              <a:gd name="connsiteX15" fmla="*/ 3898231 w 4824663"/>
              <a:gd name="connsiteY15" fmla="*/ 721895 h 4366460"/>
              <a:gd name="connsiteX16" fmla="*/ 3994484 w 4824663"/>
              <a:gd name="connsiteY16" fmla="*/ 794084 h 4366460"/>
              <a:gd name="connsiteX17" fmla="*/ 4042610 w 4824663"/>
              <a:gd name="connsiteY17" fmla="*/ 806116 h 4366460"/>
              <a:gd name="connsiteX18" fmla="*/ 4102768 w 4824663"/>
              <a:gd name="connsiteY18" fmla="*/ 830179 h 4366460"/>
              <a:gd name="connsiteX19" fmla="*/ 4199021 w 4824663"/>
              <a:gd name="connsiteY19" fmla="*/ 866274 h 4366460"/>
              <a:gd name="connsiteX20" fmla="*/ 4271210 w 4824663"/>
              <a:gd name="connsiteY20" fmla="*/ 914400 h 4366460"/>
              <a:gd name="connsiteX21" fmla="*/ 4307305 w 4824663"/>
              <a:gd name="connsiteY21" fmla="*/ 938463 h 4366460"/>
              <a:gd name="connsiteX22" fmla="*/ 4343400 w 4824663"/>
              <a:gd name="connsiteY22" fmla="*/ 986589 h 4366460"/>
              <a:gd name="connsiteX23" fmla="*/ 4355431 w 4824663"/>
              <a:gd name="connsiteY23" fmla="*/ 1034716 h 4366460"/>
              <a:gd name="connsiteX24" fmla="*/ 4367463 w 4824663"/>
              <a:gd name="connsiteY24" fmla="*/ 1359568 h 4366460"/>
              <a:gd name="connsiteX25" fmla="*/ 4379495 w 4824663"/>
              <a:gd name="connsiteY25" fmla="*/ 1395663 h 4366460"/>
              <a:gd name="connsiteX26" fmla="*/ 4403558 w 4824663"/>
              <a:gd name="connsiteY26" fmla="*/ 1431758 h 4366460"/>
              <a:gd name="connsiteX27" fmla="*/ 4511842 w 4824663"/>
              <a:gd name="connsiteY27" fmla="*/ 1479884 h 4366460"/>
              <a:gd name="connsiteX28" fmla="*/ 4547937 w 4824663"/>
              <a:gd name="connsiteY28" fmla="*/ 1491916 h 4366460"/>
              <a:gd name="connsiteX29" fmla="*/ 4584031 w 4824663"/>
              <a:gd name="connsiteY29" fmla="*/ 1503947 h 4366460"/>
              <a:gd name="connsiteX30" fmla="*/ 4620126 w 4824663"/>
              <a:gd name="connsiteY30" fmla="*/ 1515979 h 4366460"/>
              <a:gd name="connsiteX31" fmla="*/ 4656221 w 4824663"/>
              <a:gd name="connsiteY31" fmla="*/ 1552074 h 4366460"/>
              <a:gd name="connsiteX32" fmla="*/ 4740442 w 4824663"/>
              <a:gd name="connsiteY32" fmla="*/ 1600200 h 4366460"/>
              <a:gd name="connsiteX33" fmla="*/ 4776537 w 4824663"/>
              <a:gd name="connsiteY33" fmla="*/ 1624263 h 4366460"/>
              <a:gd name="connsiteX34" fmla="*/ 4800600 w 4824663"/>
              <a:gd name="connsiteY34" fmla="*/ 1660358 h 4366460"/>
              <a:gd name="connsiteX35" fmla="*/ 4824663 w 4824663"/>
              <a:gd name="connsiteY35" fmla="*/ 1732547 h 4366460"/>
              <a:gd name="connsiteX36" fmla="*/ 4800600 w 4824663"/>
              <a:gd name="connsiteY36" fmla="*/ 1925053 h 4366460"/>
              <a:gd name="connsiteX37" fmla="*/ 4752474 w 4824663"/>
              <a:gd name="connsiteY37" fmla="*/ 1985211 h 4366460"/>
              <a:gd name="connsiteX38" fmla="*/ 4728410 w 4824663"/>
              <a:gd name="connsiteY38" fmla="*/ 2021305 h 4366460"/>
              <a:gd name="connsiteX39" fmla="*/ 4620126 w 4824663"/>
              <a:gd name="connsiteY39" fmla="*/ 2153653 h 4366460"/>
              <a:gd name="connsiteX40" fmla="*/ 4572000 w 4824663"/>
              <a:gd name="connsiteY40" fmla="*/ 2237874 h 4366460"/>
              <a:gd name="connsiteX41" fmla="*/ 4523874 w 4824663"/>
              <a:gd name="connsiteY41" fmla="*/ 2310063 h 4366460"/>
              <a:gd name="connsiteX42" fmla="*/ 4499810 w 4824663"/>
              <a:gd name="connsiteY42" fmla="*/ 2346158 h 4366460"/>
              <a:gd name="connsiteX43" fmla="*/ 4463716 w 4824663"/>
              <a:gd name="connsiteY43" fmla="*/ 2418347 h 4366460"/>
              <a:gd name="connsiteX44" fmla="*/ 4439652 w 4824663"/>
              <a:gd name="connsiteY44" fmla="*/ 2442411 h 4366460"/>
              <a:gd name="connsiteX45" fmla="*/ 4391526 w 4824663"/>
              <a:gd name="connsiteY45" fmla="*/ 2538663 h 4366460"/>
              <a:gd name="connsiteX46" fmla="*/ 4343400 w 4824663"/>
              <a:gd name="connsiteY46" fmla="*/ 2658979 h 4366460"/>
              <a:gd name="connsiteX47" fmla="*/ 4319337 w 4824663"/>
              <a:gd name="connsiteY47" fmla="*/ 2743200 h 4366460"/>
              <a:gd name="connsiteX48" fmla="*/ 4295274 w 4824663"/>
              <a:gd name="connsiteY48" fmla="*/ 2779295 h 4366460"/>
              <a:gd name="connsiteX49" fmla="*/ 4283242 w 4824663"/>
              <a:gd name="connsiteY49" fmla="*/ 2851484 h 4366460"/>
              <a:gd name="connsiteX50" fmla="*/ 4271210 w 4824663"/>
              <a:gd name="connsiteY50" fmla="*/ 2887579 h 4366460"/>
              <a:gd name="connsiteX51" fmla="*/ 4259179 w 4824663"/>
              <a:gd name="connsiteY51" fmla="*/ 3477126 h 4366460"/>
              <a:gd name="connsiteX52" fmla="*/ 4235116 w 4824663"/>
              <a:gd name="connsiteY52" fmla="*/ 3561347 h 4366460"/>
              <a:gd name="connsiteX53" fmla="*/ 4211052 w 4824663"/>
              <a:gd name="connsiteY53" fmla="*/ 3597442 h 4366460"/>
              <a:gd name="connsiteX54" fmla="*/ 4186989 w 4824663"/>
              <a:gd name="connsiteY54" fmla="*/ 3645568 h 4366460"/>
              <a:gd name="connsiteX55" fmla="*/ 4162926 w 4824663"/>
              <a:gd name="connsiteY55" fmla="*/ 3669632 h 4366460"/>
              <a:gd name="connsiteX56" fmla="*/ 4054642 w 4824663"/>
              <a:gd name="connsiteY56" fmla="*/ 3814011 h 4366460"/>
              <a:gd name="connsiteX57" fmla="*/ 3886200 w 4824663"/>
              <a:gd name="connsiteY57" fmla="*/ 3886200 h 4366460"/>
              <a:gd name="connsiteX58" fmla="*/ 3850105 w 4824663"/>
              <a:gd name="connsiteY58" fmla="*/ 3898232 h 4366460"/>
              <a:gd name="connsiteX59" fmla="*/ 3741821 w 4824663"/>
              <a:gd name="connsiteY59" fmla="*/ 3922295 h 4366460"/>
              <a:gd name="connsiteX60" fmla="*/ 3657600 w 4824663"/>
              <a:gd name="connsiteY60" fmla="*/ 3934326 h 4366460"/>
              <a:gd name="connsiteX61" fmla="*/ 3549316 w 4824663"/>
              <a:gd name="connsiteY61" fmla="*/ 3958389 h 4366460"/>
              <a:gd name="connsiteX62" fmla="*/ 3477126 w 4824663"/>
              <a:gd name="connsiteY62" fmla="*/ 3994484 h 4366460"/>
              <a:gd name="connsiteX63" fmla="*/ 3441031 w 4824663"/>
              <a:gd name="connsiteY63" fmla="*/ 4018547 h 4366460"/>
              <a:gd name="connsiteX64" fmla="*/ 3380874 w 4824663"/>
              <a:gd name="connsiteY64" fmla="*/ 4030579 h 4366460"/>
              <a:gd name="connsiteX65" fmla="*/ 3344779 w 4824663"/>
              <a:gd name="connsiteY65" fmla="*/ 4042611 h 4366460"/>
              <a:gd name="connsiteX66" fmla="*/ 3296652 w 4824663"/>
              <a:gd name="connsiteY66" fmla="*/ 4054642 h 4366460"/>
              <a:gd name="connsiteX67" fmla="*/ 3212431 w 4824663"/>
              <a:gd name="connsiteY67" fmla="*/ 4078705 h 4366460"/>
              <a:gd name="connsiteX68" fmla="*/ 3164305 w 4824663"/>
              <a:gd name="connsiteY68" fmla="*/ 4102768 h 4366460"/>
              <a:gd name="connsiteX69" fmla="*/ 3056021 w 4824663"/>
              <a:gd name="connsiteY69" fmla="*/ 4162926 h 4366460"/>
              <a:gd name="connsiteX70" fmla="*/ 2935705 w 4824663"/>
              <a:gd name="connsiteY70" fmla="*/ 4235116 h 4366460"/>
              <a:gd name="connsiteX71" fmla="*/ 2899610 w 4824663"/>
              <a:gd name="connsiteY71" fmla="*/ 4247147 h 4366460"/>
              <a:gd name="connsiteX72" fmla="*/ 2815389 w 4824663"/>
              <a:gd name="connsiteY72" fmla="*/ 4295274 h 4366460"/>
              <a:gd name="connsiteX73" fmla="*/ 2779295 w 4824663"/>
              <a:gd name="connsiteY73" fmla="*/ 4319337 h 4366460"/>
              <a:gd name="connsiteX74" fmla="*/ 2646947 w 4824663"/>
              <a:gd name="connsiteY74" fmla="*/ 4343400 h 4366460"/>
              <a:gd name="connsiteX75" fmla="*/ 2346158 w 4824663"/>
              <a:gd name="connsiteY75" fmla="*/ 4343400 h 4366460"/>
              <a:gd name="connsiteX76" fmla="*/ 2322095 w 4824663"/>
              <a:gd name="connsiteY76" fmla="*/ 4307305 h 4366460"/>
              <a:gd name="connsiteX77" fmla="*/ 2298031 w 4824663"/>
              <a:gd name="connsiteY77" fmla="*/ 4283242 h 4366460"/>
              <a:gd name="connsiteX78" fmla="*/ 2286000 w 4824663"/>
              <a:gd name="connsiteY78" fmla="*/ 4235116 h 4366460"/>
              <a:gd name="connsiteX79" fmla="*/ 2249905 w 4824663"/>
              <a:gd name="connsiteY79" fmla="*/ 4211053 h 4366460"/>
              <a:gd name="connsiteX80" fmla="*/ 2177716 w 4824663"/>
              <a:gd name="connsiteY80" fmla="*/ 4174958 h 4366460"/>
              <a:gd name="connsiteX81" fmla="*/ 2141621 w 4824663"/>
              <a:gd name="connsiteY81" fmla="*/ 4150895 h 4366460"/>
              <a:gd name="connsiteX82" fmla="*/ 2105526 w 4824663"/>
              <a:gd name="connsiteY82" fmla="*/ 4138863 h 4366460"/>
              <a:gd name="connsiteX83" fmla="*/ 2081463 w 4824663"/>
              <a:gd name="connsiteY83" fmla="*/ 4102768 h 4366460"/>
              <a:gd name="connsiteX84" fmla="*/ 1973179 w 4824663"/>
              <a:gd name="connsiteY84" fmla="*/ 4090737 h 4366460"/>
              <a:gd name="connsiteX85" fmla="*/ 1106905 w 4824663"/>
              <a:gd name="connsiteY85" fmla="*/ 4054642 h 4366460"/>
              <a:gd name="connsiteX86" fmla="*/ 1070810 w 4824663"/>
              <a:gd name="connsiteY86" fmla="*/ 4030579 h 4366460"/>
              <a:gd name="connsiteX87" fmla="*/ 1034716 w 4824663"/>
              <a:gd name="connsiteY87" fmla="*/ 4018547 h 4366460"/>
              <a:gd name="connsiteX88" fmla="*/ 950495 w 4824663"/>
              <a:gd name="connsiteY88" fmla="*/ 3982453 h 4366460"/>
              <a:gd name="connsiteX89" fmla="*/ 854242 w 4824663"/>
              <a:gd name="connsiteY89" fmla="*/ 3922295 h 4366460"/>
              <a:gd name="connsiteX90" fmla="*/ 806116 w 4824663"/>
              <a:gd name="connsiteY90" fmla="*/ 3886200 h 4366460"/>
              <a:gd name="connsiteX91" fmla="*/ 733926 w 4824663"/>
              <a:gd name="connsiteY91" fmla="*/ 3826042 h 4366460"/>
              <a:gd name="connsiteX92" fmla="*/ 685800 w 4824663"/>
              <a:gd name="connsiteY92" fmla="*/ 3717758 h 4366460"/>
              <a:gd name="connsiteX93" fmla="*/ 661737 w 4824663"/>
              <a:gd name="connsiteY93" fmla="*/ 3681663 h 4366460"/>
              <a:gd name="connsiteX94" fmla="*/ 625642 w 4824663"/>
              <a:gd name="connsiteY94" fmla="*/ 3585411 h 4366460"/>
              <a:gd name="connsiteX95" fmla="*/ 601579 w 4824663"/>
              <a:gd name="connsiteY95" fmla="*/ 3537284 h 4366460"/>
              <a:gd name="connsiteX96" fmla="*/ 577516 w 4824663"/>
              <a:gd name="connsiteY96" fmla="*/ 3453063 h 4366460"/>
              <a:gd name="connsiteX97" fmla="*/ 553452 w 4824663"/>
              <a:gd name="connsiteY97" fmla="*/ 3392905 h 4366460"/>
              <a:gd name="connsiteX98" fmla="*/ 505326 w 4824663"/>
              <a:gd name="connsiteY98" fmla="*/ 3284621 h 4366460"/>
              <a:gd name="connsiteX99" fmla="*/ 469231 w 4824663"/>
              <a:gd name="connsiteY99" fmla="*/ 3164305 h 4366460"/>
              <a:gd name="connsiteX100" fmla="*/ 445168 w 4824663"/>
              <a:gd name="connsiteY100" fmla="*/ 3092116 h 4366460"/>
              <a:gd name="connsiteX101" fmla="*/ 409074 w 4824663"/>
              <a:gd name="connsiteY101" fmla="*/ 3031958 h 4366460"/>
              <a:gd name="connsiteX102" fmla="*/ 336884 w 4824663"/>
              <a:gd name="connsiteY102" fmla="*/ 2935705 h 4366460"/>
              <a:gd name="connsiteX103" fmla="*/ 312821 w 4824663"/>
              <a:gd name="connsiteY103" fmla="*/ 2899611 h 4366460"/>
              <a:gd name="connsiteX104" fmla="*/ 216568 w 4824663"/>
              <a:gd name="connsiteY104" fmla="*/ 2731168 h 4366460"/>
              <a:gd name="connsiteX105" fmla="*/ 84221 w 4824663"/>
              <a:gd name="connsiteY105" fmla="*/ 2598821 h 4366460"/>
              <a:gd name="connsiteX106" fmla="*/ 48126 w 4824663"/>
              <a:gd name="connsiteY106" fmla="*/ 2562726 h 4366460"/>
              <a:gd name="connsiteX107" fmla="*/ 0 w 4824663"/>
              <a:gd name="connsiteY107" fmla="*/ 2502568 h 4366460"/>
              <a:gd name="connsiteX108" fmla="*/ 12031 w 4824663"/>
              <a:gd name="connsiteY108" fmla="*/ 1985211 h 4366460"/>
              <a:gd name="connsiteX109" fmla="*/ 24063 w 4824663"/>
              <a:gd name="connsiteY109" fmla="*/ 1949116 h 4366460"/>
              <a:gd name="connsiteX110" fmla="*/ 72189 w 4824663"/>
              <a:gd name="connsiteY110" fmla="*/ 1864895 h 4366460"/>
              <a:gd name="connsiteX111" fmla="*/ 108284 w 4824663"/>
              <a:gd name="connsiteY111" fmla="*/ 1816768 h 4366460"/>
              <a:gd name="connsiteX112" fmla="*/ 180474 w 4824663"/>
              <a:gd name="connsiteY112" fmla="*/ 1744579 h 4366460"/>
              <a:gd name="connsiteX113" fmla="*/ 216568 w 4824663"/>
              <a:gd name="connsiteY113" fmla="*/ 1696453 h 4366460"/>
              <a:gd name="connsiteX114" fmla="*/ 264695 w 4824663"/>
              <a:gd name="connsiteY114" fmla="*/ 1648326 h 4366460"/>
              <a:gd name="connsiteX115" fmla="*/ 276726 w 4824663"/>
              <a:gd name="connsiteY115" fmla="*/ 1491916 h 4366460"/>
              <a:gd name="connsiteX116" fmla="*/ 288758 w 4824663"/>
              <a:gd name="connsiteY116" fmla="*/ 1443789 h 4366460"/>
              <a:gd name="connsiteX117" fmla="*/ 276726 w 4824663"/>
              <a:gd name="connsiteY117" fmla="*/ 1215189 h 4366460"/>
              <a:gd name="connsiteX118" fmla="*/ 252663 w 4824663"/>
              <a:gd name="connsiteY118" fmla="*/ 1179095 h 4366460"/>
              <a:gd name="connsiteX119" fmla="*/ 240631 w 4824663"/>
              <a:gd name="connsiteY119" fmla="*/ 1143000 h 4366460"/>
              <a:gd name="connsiteX120" fmla="*/ 252663 w 4824663"/>
              <a:gd name="connsiteY120" fmla="*/ 830179 h 4366460"/>
              <a:gd name="connsiteX121" fmla="*/ 348916 w 4824663"/>
              <a:gd name="connsiteY121" fmla="*/ 673768 h 4366460"/>
              <a:gd name="connsiteX122" fmla="*/ 469231 w 4824663"/>
              <a:gd name="connsiteY122" fmla="*/ 613611 h 4366460"/>
              <a:gd name="connsiteX123" fmla="*/ 517358 w 4824663"/>
              <a:gd name="connsiteY123" fmla="*/ 589547 h 4366460"/>
              <a:gd name="connsiteX124" fmla="*/ 637674 w 4824663"/>
              <a:gd name="connsiteY124" fmla="*/ 541421 h 4366460"/>
              <a:gd name="connsiteX125" fmla="*/ 697831 w 4824663"/>
              <a:gd name="connsiteY125" fmla="*/ 517358 h 4366460"/>
              <a:gd name="connsiteX126" fmla="*/ 721895 w 4824663"/>
              <a:gd name="connsiteY126" fmla="*/ 493295 h 4366460"/>
              <a:gd name="connsiteX127" fmla="*/ 806116 w 4824663"/>
              <a:gd name="connsiteY127" fmla="*/ 445168 h 4366460"/>
              <a:gd name="connsiteX128" fmla="*/ 878305 w 4824663"/>
              <a:gd name="connsiteY128" fmla="*/ 372979 h 4366460"/>
              <a:gd name="connsiteX129" fmla="*/ 890337 w 4824663"/>
              <a:gd name="connsiteY129" fmla="*/ 336884 h 4366460"/>
              <a:gd name="connsiteX130" fmla="*/ 902368 w 4824663"/>
              <a:gd name="connsiteY130" fmla="*/ 216568 h 4366460"/>
              <a:gd name="connsiteX131" fmla="*/ 938463 w 4824663"/>
              <a:gd name="connsiteY131" fmla="*/ 192505 h 4366460"/>
              <a:gd name="connsiteX132" fmla="*/ 1010652 w 4824663"/>
              <a:gd name="connsiteY132" fmla="*/ 168442 h 4366460"/>
              <a:gd name="connsiteX133" fmla="*/ 1070810 w 4824663"/>
              <a:gd name="connsiteY133" fmla="*/ 144379 h 4366460"/>
              <a:gd name="connsiteX134" fmla="*/ 1263316 w 4824663"/>
              <a:gd name="connsiteY134" fmla="*/ 108284 h 4366460"/>
              <a:gd name="connsiteX135" fmla="*/ 1335505 w 4824663"/>
              <a:gd name="connsiteY135" fmla="*/ 96253 h 4366460"/>
              <a:gd name="connsiteX136" fmla="*/ 2225842 w 4824663"/>
              <a:gd name="connsiteY136" fmla="*/ 72189 h 4366460"/>
              <a:gd name="connsiteX137" fmla="*/ 2261937 w 4824663"/>
              <a:gd name="connsiteY137" fmla="*/ 60158 h 4366460"/>
              <a:gd name="connsiteX138" fmla="*/ 2298031 w 4824663"/>
              <a:gd name="connsiteY138" fmla="*/ 36095 h 4366460"/>
              <a:gd name="connsiteX139" fmla="*/ 2346158 w 4824663"/>
              <a:gd name="connsiteY139" fmla="*/ 24063 h 4366460"/>
              <a:gd name="connsiteX140" fmla="*/ 2454442 w 4824663"/>
              <a:gd name="connsiteY140" fmla="*/ 0 h 4366460"/>
              <a:gd name="connsiteX141" fmla="*/ 2707105 w 4824663"/>
              <a:gd name="connsiteY141" fmla="*/ 12032 h 4366460"/>
              <a:gd name="connsiteX142" fmla="*/ 2719137 w 4824663"/>
              <a:gd name="connsiteY142" fmla="*/ 48126 h 4366460"/>
              <a:gd name="connsiteX143" fmla="*/ 2755231 w 4824663"/>
              <a:gd name="connsiteY143" fmla="*/ 72189 h 4366460"/>
              <a:gd name="connsiteX144" fmla="*/ 2875547 w 4824663"/>
              <a:gd name="connsiteY144" fmla="*/ 156411 h 4366460"/>
              <a:gd name="connsiteX145" fmla="*/ 2971800 w 4824663"/>
              <a:gd name="connsiteY145" fmla="*/ 192505 h 4366460"/>
              <a:gd name="connsiteX146" fmla="*/ 3043989 w 4824663"/>
              <a:gd name="connsiteY146" fmla="*/ 192505 h 4366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4824663" h="4366460">
                <a:moveTo>
                  <a:pt x="2923674" y="156411"/>
                </a:moveTo>
                <a:cubicBezTo>
                  <a:pt x="2947737" y="144379"/>
                  <a:pt x="2970184" y="128341"/>
                  <a:pt x="2995863" y="120316"/>
                </a:cubicBezTo>
                <a:cubicBezTo>
                  <a:pt x="3034901" y="108117"/>
                  <a:pt x="3116179" y="96253"/>
                  <a:pt x="3116179" y="96253"/>
                </a:cubicBezTo>
                <a:cubicBezTo>
                  <a:pt x="3166441" y="98646"/>
                  <a:pt x="3335875" y="63285"/>
                  <a:pt x="3404937" y="132347"/>
                </a:cubicBezTo>
                <a:cubicBezTo>
                  <a:pt x="3415162" y="142572"/>
                  <a:pt x="3420595" y="156675"/>
                  <a:pt x="3429000" y="168442"/>
                </a:cubicBezTo>
                <a:cubicBezTo>
                  <a:pt x="3440655" y="184759"/>
                  <a:pt x="3454467" y="199563"/>
                  <a:pt x="3465095" y="216568"/>
                </a:cubicBezTo>
                <a:cubicBezTo>
                  <a:pt x="3474601" y="231778"/>
                  <a:pt x="3479652" y="249485"/>
                  <a:pt x="3489158" y="264695"/>
                </a:cubicBezTo>
                <a:cubicBezTo>
                  <a:pt x="3499786" y="281699"/>
                  <a:pt x="3514624" y="295817"/>
                  <a:pt x="3525252" y="312821"/>
                </a:cubicBezTo>
                <a:cubicBezTo>
                  <a:pt x="3534758" y="328030"/>
                  <a:pt x="3538891" y="346352"/>
                  <a:pt x="3549316" y="360947"/>
                </a:cubicBezTo>
                <a:cubicBezTo>
                  <a:pt x="3559206" y="374793"/>
                  <a:pt x="3574964" y="383611"/>
                  <a:pt x="3585410" y="397042"/>
                </a:cubicBezTo>
                <a:cubicBezTo>
                  <a:pt x="3603165" y="419871"/>
                  <a:pt x="3633537" y="469232"/>
                  <a:pt x="3633537" y="469232"/>
                </a:cubicBezTo>
                <a:cubicBezTo>
                  <a:pt x="3654680" y="532664"/>
                  <a:pt x="3631593" y="481337"/>
                  <a:pt x="3681663" y="541421"/>
                </a:cubicBezTo>
                <a:cubicBezTo>
                  <a:pt x="3690920" y="552530"/>
                  <a:pt x="3697321" y="565749"/>
                  <a:pt x="3705726" y="577516"/>
                </a:cubicBezTo>
                <a:cubicBezTo>
                  <a:pt x="3717381" y="593833"/>
                  <a:pt x="3728771" y="610417"/>
                  <a:pt x="3741821" y="625642"/>
                </a:cubicBezTo>
                <a:cubicBezTo>
                  <a:pt x="3784152" y="675028"/>
                  <a:pt x="3769491" y="653486"/>
                  <a:pt x="3826042" y="685800"/>
                </a:cubicBezTo>
                <a:cubicBezTo>
                  <a:pt x="3891349" y="723118"/>
                  <a:pt x="3832054" y="699835"/>
                  <a:pt x="3898231" y="721895"/>
                </a:cubicBezTo>
                <a:cubicBezTo>
                  <a:pt x="3935633" y="759296"/>
                  <a:pt x="3940666" y="770165"/>
                  <a:pt x="3994484" y="794084"/>
                </a:cubicBezTo>
                <a:cubicBezTo>
                  <a:pt x="4009595" y="800800"/>
                  <a:pt x="4026923" y="800887"/>
                  <a:pt x="4042610" y="806116"/>
                </a:cubicBezTo>
                <a:cubicBezTo>
                  <a:pt x="4063099" y="812946"/>
                  <a:pt x="4082546" y="822596"/>
                  <a:pt x="4102768" y="830179"/>
                </a:cubicBezTo>
                <a:cubicBezTo>
                  <a:pt x="4137134" y="843066"/>
                  <a:pt x="4164922" y="847675"/>
                  <a:pt x="4199021" y="866274"/>
                </a:cubicBezTo>
                <a:cubicBezTo>
                  <a:pt x="4224410" y="880122"/>
                  <a:pt x="4247147" y="898358"/>
                  <a:pt x="4271210" y="914400"/>
                </a:cubicBezTo>
                <a:cubicBezTo>
                  <a:pt x="4283242" y="922421"/>
                  <a:pt x="4298629" y="926895"/>
                  <a:pt x="4307305" y="938463"/>
                </a:cubicBezTo>
                <a:lnTo>
                  <a:pt x="4343400" y="986589"/>
                </a:lnTo>
                <a:cubicBezTo>
                  <a:pt x="4347410" y="1002631"/>
                  <a:pt x="4354366" y="1018214"/>
                  <a:pt x="4355431" y="1034716"/>
                </a:cubicBezTo>
                <a:cubicBezTo>
                  <a:pt x="4362407" y="1142849"/>
                  <a:pt x="4360255" y="1251450"/>
                  <a:pt x="4367463" y="1359568"/>
                </a:cubicBezTo>
                <a:cubicBezTo>
                  <a:pt x="4368307" y="1372222"/>
                  <a:pt x="4373823" y="1384319"/>
                  <a:pt x="4379495" y="1395663"/>
                </a:cubicBezTo>
                <a:cubicBezTo>
                  <a:pt x="4385962" y="1408597"/>
                  <a:pt x="4393333" y="1421533"/>
                  <a:pt x="4403558" y="1431758"/>
                </a:cubicBezTo>
                <a:cubicBezTo>
                  <a:pt x="4432158" y="1460358"/>
                  <a:pt x="4476101" y="1467970"/>
                  <a:pt x="4511842" y="1479884"/>
                </a:cubicBezTo>
                <a:lnTo>
                  <a:pt x="4547937" y="1491916"/>
                </a:lnTo>
                <a:lnTo>
                  <a:pt x="4584031" y="1503947"/>
                </a:lnTo>
                <a:lnTo>
                  <a:pt x="4620126" y="1515979"/>
                </a:lnTo>
                <a:cubicBezTo>
                  <a:pt x="4632158" y="1528011"/>
                  <a:pt x="4643149" y="1541181"/>
                  <a:pt x="4656221" y="1552074"/>
                </a:cubicBezTo>
                <a:cubicBezTo>
                  <a:pt x="4688197" y="1578721"/>
                  <a:pt x="4703001" y="1578805"/>
                  <a:pt x="4740442" y="1600200"/>
                </a:cubicBezTo>
                <a:cubicBezTo>
                  <a:pt x="4752997" y="1607374"/>
                  <a:pt x="4764505" y="1616242"/>
                  <a:pt x="4776537" y="1624263"/>
                </a:cubicBezTo>
                <a:cubicBezTo>
                  <a:pt x="4784558" y="1636295"/>
                  <a:pt x="4794727" y="1647144"/>
                  <a:pt x="4800600" y="1660358"/>
                </a:cubicBezTo>
                <a:cubicBezTo>
                  <a:pt x="4810902" y="1683537"/>
                  <a:pt x="4824663" y="1732547"/>
                  <a:pt x="4824663" y="1732547"/>
                </a:cubicBezTo>
                <a:cubicBezTo>
                  <a:pt x="4823215" y="1749920"/>
                  <a:pt x="4820249" y="1879205"/>
                  <a:pt x="4800600" y="1925053"/>
                </a:cubicBezTo>
                <a:cubicBezTo>
                  <a:pt x="4783512" y="1964925"/>
                  <a:pt x="4776353" y="1955362"/>
                  <a:pt x="4752474" y="1985211"/>
                </a:cubicBezTo>
                <a:cubicBezTo>
                  <a:pt x="4743441" y="1996502"/>
                  <a:pt x="4737932" y="2010423"/>
                  <a:pt x="4728410" y="2021305"/>
                </a:cubicBezTo>
                <a:cubicBezTo>
                  <a:pt x="4615564" y="2150270"/>
                  <a:pt x="4716859" y="2008552"/>
                  <a:pt x="4620126" y="2153653"/>
                </a:cubicBezTo>
                <a:cubicBezTo>
                  <a:pt x="4536880" y="2278522"/>
                  <a:pt x="4663598" y="2085209"/>
                  <a:pt x="4572000" y="2237874"/>
                </a:cubicBezTo>
                <a:cubicBezTo>
                  <a:pt x="4557121" y="2262673"/>
                  <a:pt x="4539916" y="2286000"/>
                  <a:pt x="4523874" y="2310063"/>
                </a:cubicBezTo>
                <a:lnTo>
                  <a:pt x="4499810" y="2346158"/>
                </a:lnTo>
                <a:cubicBezTo>
                  <a:pt x="4487103" y="2384282"/>
                  <a:pt x="4490372" y="2385027"/>
                  <a:pt x="4463716" y="2418347"/>
                </a:cubicBezTo>
                <a:cubicBezTo>
                  <a:pt x="4456629" y="2427205"/>
                  <a:pt x="4445488" y="2432684"/>
                  <a:pt x="4439652" y="2442411"/>
                </a:cubicBezTo>
                <a:cubicBezTo>
                  <a:pt x="4421196" y="2473170"/>
                  <a:pt x="4404848" y="2505358"/>
                  <a:pt x="4391526" y="2538663"/>
                </a:cubicBezTo>
                <a:cubicBezTo>
                  <a:pt x="4375484" y="2578768"/>
                  <a:pt x="4353877" y="2617074"/>
                  <a:pt x="4343400" y="2658979"/>
                </a:cubicBezTo>
                <a:cubicBezTo>
                  <a:pt x="4339546" y="2674393"/>
                  <a:pt x="4327965" y="2725944"/>
                  <a:pt x="4319337" y="2743200"/>
                </a:cubicBezTo>
                <a:cubicBezTo>
                  <a:pt x="4312870" y="2756134"/>
                  <a:pt x="4303295" y="2767263"/>
                  <a:pt x="4295274" y="2779295"/>
                </a:cubicBezTo>
                <a:cubicBezTo>
                  <a:pt x="4291263" y="2803358"/>
                  <a:pt x="4288534" y="2827670"/>
                  <a:pt x="4283242" y="2851484"/>
                </a:cubicBezTo>
                <a:cubicBezTo>
                  <a:pt x="4280491" y="2863864"/>
                  <a:pt x="4271697" y="2874906"/>
                  <a:pt x="4271210" y="2887579"/>
                </a:cubicBezTo>
                <a:cubicBezTo>
                  <a:pt x="4263656" y="3083990"/>
                  <a:pt x="4266591" y="3280709"/>
                  <a:pt x="4259179" y="3477126"/>
                </a:cubicBezTo>
                <a:cubicBezTo>
                  <a:pt x="4258864" y="3485462"/>
                  <a:pt x="4241031" y="3549518"/>
                  <a:pt x="4235116" y="3561347"/>
                </a:cubicBezTo>
                <a:cubicBezTo>
                  <a:pt x="4228649" y="3574281"/>
                  <a:pt x="4218226" y="3584887"/>
                  <a:pt x="4211052" y="3597442"/>
                </a:cubicBezTo>
                <a:cubicBezTo>
                  <a:pt x="4202153" y="3613014"/>
                  <a:pt x="4196938" y="3630645"/>
                  <a:pt x="4186989" y="3645568"/>
                </a:cubicBezTo>
                <a:cubicBezTo>
                  <a:pt x="4180697" y="3655007"/>
                  <a:pt x="4169431" y="3660339"/>
                  <a:pt x="4162926" y="3669632"/>
                </a:cubicBezTo>
                <a:cubicBezTo>
                  <a:pt x="4110797" y="3744103"/>
                  <a:pt x="4117497" y="3763727"/>
                  <a:pt x="4054642" y="3814011"/>
                </a:cubicBezTo>
                <a:cubicBezTo>
                  <a:pt x="3964011" y="3886516"/>
                  <a:pt x="4000130" y="3848222"/>
                  <a:pt x="3886200" y="3886200"/>
                </a:cubicBezTo>
                <a:cubicBezTo>
                  <a:pt x="3874168" y="3890211"/>
                  <a:pt x="3862300" y="3894748"/>
                  <a:pt x="3850105" y="3898232"/>
                </a:cubicBezTo>
                <a:cubicBezTo>
                  <a:pt x="3819830" y="3906882"/>
                  <a:pt x="3771582" y="3917335"/>
                  <a:pt x="3741821" y="3922295"/>
                </a:cubicBezTo>
                <a:cubicBezTo>
                  <a:pt x="3713848" y="3926957"/>
                  <a:pt x="3685573" y="3929664"/>
                  <a:pt x="3657600" y="3934326"/>
                </a:cubicBezTo>
                <a:cubicBezTo>
                  <a:pt x="3611787" y="3941961"/>
                  <a:pt x="3592571" y="3947576"/>
                  <a:pt x="3549316" y="3958389"/>
                </a:cubicBezTo>
                <a:cubicBezTo>
                  <a:pt x="3500883" y="4006822"/>
                  <a:pt x="3554736" y="3961223"/>
                  <a:pt x="3477126" y="3994484"/>
                </a:cubicBezTo>
                <a:cubicBezTo>
                  <a:pt x="3463835" y="4000180"/>
                  <a:pt x="3454570" y="4013470"/>
                  <a:pt x="3441031" y="4018547"/>
                </a:cubicBezTo>
                <a:cubicBezTo>
                  <a:pt x="3421884" y="4025727"/>
                  <a:pt x="3400713" y="4025619"/>
                  <a:pt x="3380874" y="4030579"/>
                </a:cubicBezTo>
                <a:cubicBezTo>
                  <a:pt x="3368570" y="4033655"/>
                  <a:pt x="3356974" y="4039127"/>
                  <a:pt x="3344779" y="4042611"/>
                </a:cubicBezTo>
                <a:cubicBezTo>
                  <a:pt x="3328879" y="4047154"/>
                  <a:pt x="3312552" y="4050099"/>
                  <a:pt x="3296652" y="4054642"/>
                </a:cubicBezTo>
                <a:cubicBezTo>
                  <a:pt x="3175826" y="4089163"/>
                  <a:pt x="3362886" y="4041093"/>
                  <a:pt x="3212431" y="4078705"/>
                </a:cubicBezTo>
                <a:cubicBezTo>
                  <a:pt x="3196389" y="4086726"/>
                  <a:pt x="3179685" y="4093540"/>
                  <a:pt x="3164305" y="4102768"/>
                </a:cubicBezTo>
                <a:cubicBezTo>
                  <a:pt x="3060879" y="4164825"/>
                  <a:pt x="3128623" y="4138727"/>
                  <a:pt x="3056021" y="4162926"/>
                </a:cubicBezTo>
                <a:cubicBezTo>
                  <a:pt x="3004704" y="4197138"/>
                  <a:pt x="2987499" y="4212919"/>
                  <a:pt x="2935705" y="4235116"/>
                </a:cubicBezTo>
                <a:cubicBezTo>
                  <a:pt x="2924048" y="4240112"/>
                  <a:pt x="2911642" y="4243137"/>
                  <a:pt x="2899610" y="4247147"/>
                </a:cubicBezTo>
                <a:cubicBezTo>
                  <a:pt x="2852850" y="4293909"/>
                  <a:pt x="2900217" y="4252860"/>
                  <a:pt x="2815389" y="4295274"/>
                </a:cubicBezTo>
                <a:cubicBezTo>
                  <a:pt x="2802456" y="4301741"/>
                  <a:pt x="2792228" y="4312870"/>
                  <a:pt x="2779295" y="4319337"/>
                </a:cubicBezTo>
                <a:cubicBezTo>
                  <a:pt x="2742204" y="4337882"/>
                  <a:pt x="2680119" y="4339253"/>
                  <a:pt x="2646947" y="4343400"/>
                </a:cubicBezTo>
                <a:cubicBezTo>
                  <a:pt x="2532749" y="4371951"/>
                  <a:pt x="2535145" y="4376268"/>
                  <a:pt x="2346158" y="4343400"/>
                </a:cubicBezTo>
                <a:cubicBezTo>
                  <a:pt x="2331912" y="4340922"/>
                  <a:pt x="2331128" y="4318596"/>
                  <a:pt x="2322095" y="4307305"/>
                </a:cubicBezTo>
                <a:cubicBezTo>
                  <a:pt x="2315009" y="4298447"/>
                  <a:pt x="2306052" y="4291263"/>
                  <a:pt x="2298031" y="4283242"/>
                </a:cubicBezTo>
                <a:cubicBezTo>
                  <a:pt x="2294021" y="4267200"/>
                  <a:pt x="2295172" y="4248875"/>
                  <a:pt x="2286000" y="4235116"/>
                </a:cubicBezTo>
                <a:cubicBezTo>
                  <a:pt x="2277979" y="4223084"/>
                  <a:pt x="2261196" y="4220086"/>
                  <a:pt x="2249905" y="4211053"/>
                </a:cubicBezTo>
                <a:cubicBezTo>
                  <a:pt x="2201146" y="4172046"/>
                  <a:pt x="2255802" y="4194479"/>
                  <a:pt x="2177716" y="4174958"/>
                </a:cubicBezTo>
                <a:cubicBezTo>
                  <a:pt x="2165684" y="4166937"/>
                  <a:pt x="2154555" y="4157362"/>
                  <a:pt x="2141621" y="4150895"/>
                </a:cubicBezTo>
                <a:cubicBezTo>
                  <a:pt x="2130277" y="4145223"/>
                  <a:pt x="2115429" y="4146786"/>
                  <a:pt x="2105526" y="4138863"/>
                </a:cubicBezTo>
                <a:cubicBezTo>
                  <a:pt x="2094235" y="4129830"/>
                  <a:pt x="2095053" y="4107710"/>
                  <a:pt x="2081463" y="4102768"/>
                </a:cubicBezTo>
                <a:cubicBezTo>
                  <a:pt x="2047333" y="4090357"/>
                  <a:pt x="2009131" y="4095873"/>
                  <a:pt x="1973179" y="4090737"/>
                </a:cubicBezTo>
                <a:cubicBezTo>
                  <a:pt x="1519370" y="4025908"/>
                  <a:pt x="2232927" y="4073410"/>
                  <a:pt x="1106905" y="4054642"/>
                </a:cubicBezTo>
                <a:cubicBezTo>
                  <a:pt x="1094873" y="4046621"/>
                  <a:pt x="1083744" y="4037046"/>
                  <a:pt x="1070810" y="4030579"/>
                </a:cubicBezTo>
                <a:cubicBezTo>
                  <a:pt x="1059467" y="4024907"/>
                  <a:pt x="1046491" y="4023257"/>
                  <a:pt x="1034716" y="4018547"/>
                </a:cubicBezTo>
                <a:cubicBezTo>
                  <a:pt x="1006357" y="4007204"/>
                  <a:pt x="978569" y="3994484"/>
                  <a:pt x="950495" y="3982453"/>
                </a:cubicBezTo>
                <a:cubicBezTo>
                  <a:pt x="898728" y="3930686"/>
                  <a:pt x="957163" y="3984047"/>
                  <a:pt x="854242" y="3922295"/>
                </a:cubicBezTo>
                <a:cubicBezTo>
                  <a:pt x="837047" y="3911978"/>
                  <a:pt x="822433" y="3897855"/>
                  <a:pt x="806116" y="3886200"/>
                </a:cubicBezTo>
                <a:cubicBezTo>
                  <a:pt x="747486" y="3844321"/>
                  <a:pt x="790104" y="3882220"/>
                  <a:pt x="733926" y="3826042"/>
                </a:cubicBezTo>
                <a:cubicBezTo>
                  <a:pt x="716669" y="3774267"/>
                  <a:pt x="720607" y="3780411"/>
                  <a:pt x="685800" y="3717758"/>
                </a:cubicBezTo>
                <a:cubicBezTo>
                  <a:pt x="678777" y="3705118"/>
                  <a:pt x="668204" y="3694597"/>
                  <a:pt x="661737" y="3681663"/>
                </a:cubicBezTo>
                <a:cubicBezTo>
                  <a:pt x="611893" y="3581973"/>
                  <a:pt x="656877" y="3658293"/>
                  <a:pt x="625642" y="3585411"/>
                </a:cubicBezTo>
                <a:cubicBezTo>
                  <a:pt x="618577" y="3568925"/>
                  <a:pt x="607708" y="3554140"/>
                  <a:pt x="601579" y="3537284"/>
                </a:cubicBezTo>
                <a:cubicBezTo>
                  <a:pt x="591601" y="3509845"/>
                  <a:pt x="586749" y="3480762"/>
                  <a:pt x="577516" y="3453063"/>
                </a:cubicBezTo>
                <a:cubicBezTo>
                  <a:pt x="570686" y="3432574"/>
                  <a:pt x="561473" y="3412958"/>
                  <a:pt x="553452" y="3392905"/>
                </a:cubicBezTo>
                <a:cubicBezTo>
                  <a:pt x="526529" y="3258283"/>
                  <a:pt x="564438" y="3402844"/>
                  <a:pt x="505326" y="3284621"/>
                </a:cubicBezTo>
                <a:cubicBezTo>
                  <a:pt x="484059" y="3242086"/>
                  <a:pt x="482183" y="3207479"/>
                  <a:pt x="469231" y="3164305"/>
                </a:cubicBezTo>
                <a:cubicBezTo>
                  <a:pt x="461942" y="3140010"/>
                  <a:pt x="458218" y="3113866"/>
                  <a:pt x="445168" y="3092116"/>
                </a:cubicBezTo>
                <a:cubicBezTo>
                  <a:pt x="433137" y="3072063"/>
                  <a:pt x="422385" y="3051185"/>
                  <a:pt x="409074" y="3031958"/>
                </a:cubicBezTo>
                <a:cubicBezTo>
                  <a:pt x="386246" y="2998984"/>
                  <a:pt x="359131" y="2969075"/>
                  <a:pt x="336884" y="2935705"/>
                </a:cubicBezTo>
                <a:cubicBezTo>
                  <a:pt x="328863" y="2923674"/>
                  <a:pt x="319745" y="2912305"/>
                  <a:pt x="312821" y="2899611"/>
                </a:cubicBezTo>
                <a:cubicBezTo>
                  <a:pt x="290171" y="2858087"/>
                  <a:pt x="253626" y="2768226"/>
                  <a:pt x="216568" y="2731168"/>
                </a:cubicBezTo>
                <a:lnTo>
                  <a:pt x="84221" y="2598821"/>
                </a:lnTo>
                <a:cubicBezTo>
                  <a:pt x="72189" y="2586789"/>
                  <a:pt x="57565" y="2576884"/>
                  <a:pt x="48126" y="2562726"/>
                </a:cubicBezTo>
                <a:cubicBezTo>
                  <a:pt x="17771" y="2517194"/>
                  <a:pt x="34287" y="2536857"/>
                  <a:pt x="0" y="2502568"/>
                </a:cubicBezTo>
                <a:cubicBezTo>
                  <a:pt x="4010" y="2330116"/>
                  <a:pt x="4538" y="2157547"/>
                  <a:pt x="12031" y="1985211"/>
                </a:cubicBezTo>
                <a:cubicBezTo>
                  <a:pt x="12582" y="1972540"/>
                  <a:pt x="19067" y="1960773"/>
                  <a:pt x="24063" y="1949116"/>
                </a:cubicBezTo>
                <a:cubicBezTo>
                  <a:pt x="39171" y="1913864"/>
                  <a:pt x="50610" y="1895106"/>
                  <a:pt x="72189" y="1864895"/>
                </a:cubicBezTo>
                <a:cubicBezTo>
                  <a:pt x="83845" y="1848577"/>
                  <a:pt x="94869" y="1831673"/>
                  <a:pt x="108284" y="1816768"/>
                </a:cubicBezTo>
                <a:cubicBezTo>
                  <a:pt x="131049" y="1791473"/>
                  <a:pt x="160056" y="1771804"/>
                  <a:pt x="180474" y="1744579"/>
                </a:cubicBezTo>
                <a:cubicBezTo>
                  <a:pt x="192505" y="1728537"/>
                  <a:pt x="203363" y="1711544"/>
                  <a:pt x="216568" y="1696453"/>
                </a:cubicBezTo>
                <a:cubicBezTo>
                  <a:pt x="231508" y="1679379"/>
                  <a:pt x="264695" y="1648326"/>
                  <a:pt x="264695" y="1648326"/>
                </a:cubicBezTo>
                <a:cubicBezTo>
                  <a:pt x="268705" y="1596189"/>
                  <a:pt x="270616" y="1543849"/>
                  <a:pt x="276726" y="1491916"/>
                </a:cubicBezTo>
                <a:cubicBezTo>
                  <a:pt x="278658" y="1475493"/>
                  <a:pt x="288758" y="1460325"/>
                  <a:pt x="288758" y="1443789"/>
                </a:cubicBezTo>
                <a:cubicBezTo>
                  <a:pt x="288758" y="1367484"/>
                  <a:pt x="287036" y="1290795"/>
                  <a:pt x="276726" y="1215189"/>
                </a:cubicBezTo>
                <a:cubicBezTo>
                  <a:pt x="274772" y="1200862"/>
                  <a:pt x="259130" y="1192028"/>
                  <a:pt x="252663" y="1179095"/>
                </a:cubicBezTo>
                <a:cubicBezTo>
                  <a:pt x="246991" y="1167751"/>
                  <a:pt x="244642" y="1155032"/>
                  <a:pt x="240631" y="1143000"/>
                </a:cubicBezTo>
                <a:cubicBezTo>
                  <a:pt x="244642" y="1038726"/>
                  <a:pt x="235508" y="933110"/>
                  <a:pt x="252663" y="830179"/>
                </a:cubicBezTo>
                <a:cubicBezTo>
                  <a:pt x="262202" y="772945"/>
                  <a:pt x="303211" y="711856"/>
                  <a:pt x="348916" y="673768"/>
                </a:cubicBezTo>
                <a:cubicBezTo>
                  <a:pt x="386527" y="642425"/>
                  <a:pt x="422194" y="634992"/>
                  <a:pt x="469231" y="613611"/>
                </a:cubicBezTo>
                <a:cubicBezTo>
                  <a:pt x="485559" y="606189"/>
                  <a:pt x="500872" y="596612"/>
                  <a:pt x="517358" y="589547"/>
                </a:cubicBezTo>
                <a:cubicBezTo>
                  <a:pt x="557060" y="572532"/>
                  <a:pt x="597569" y="557463"/>
                  <a:pt x="637674" y="541421"/>
                </a:cubicBezTo>
                <a:lnTo>
                  <a:pt x="697831" y="517358"/>
                </a:lnTo>
                <a:cubicBezTo>
                  <a:pt x="705852" y="509337"/>
                  <a:pt x="712456" y="499587"/>
                  <a:pt x="721895" y="493295"/>
                </a:cubicBezTo>
                <a:cubicBezTo>
                  <a:pt x="765473" y="464243"/>
                  <a:pt x="769192" y="477989"/>
                  <a:pt x="806116" y="445168"/>
                </a:cubicBezTo>
                <a:cubicBezTo>
                  <a:pt x="831550" y="422559"/>
                  <a:pt x="878305" y="372979"/>
                  <a:pt x="878305" y="372979"/>
                </a:cubicBezTo>
                <a:cubicBezTo>
                  <a:pt x="882316" y="360947"/>
                  <a:pt x="888409" y="349419"/>
                  <a:pt x="890337" y="336884"/>
                </a:cubicBezTo>
                <a:cubicBezTo>
                  <a:pt x="896466" y="297047"/>
                  <a:pt x="889622" y="254805"/>
                  <a:pt x="902368" y="216568"/>
                </a:cubicBezTo>
                <a:cubicBezTo>
                  <a:pt x="906941" y="202850"/>
                  <a:pt x="925249" y="198378"/>
                  <a:pt x="938463" y="192505"/>
                </a:cubicBezTo>
                <a:cubicBezTo>
                  <a:pt x="961642" y="182203"/>
                  <a:pt x="987102" y="177862"/>
                  <a:pt x="1010652" y="168442"/>
                </a:cubicBezTo>
                <a:cubicBezTo>
                  <a:pt x="1030705" y="160421"/>
                  <a:pt x="1050168" y="150730"/>
                  <a:pt x="1070810" y="144379"/>
                </a:cubicBezTo>
                <a:cubicBezTo>
                  <a:pt x="1168062" y="114456"/>
                  <a:pt x="1163939" y="122481"/>
                  <a:pt x="1263316" y="108284"/>
                </a:cubicBezTo>
                <a:cubicBezTo>
                  <a:pt x="1287466" y="104834"/>
                  <a:pt x="1311324" y="99477"/>
                  <a:pt x="1335505" y="96253"/>
                </a:cubicBezTo>
                <a:cubicBezTo>
                  <a:pt x="1633702" y="56494"/>
                  <a:pt x="1904313" y="77136"/>
                  <a:pt x="2225842" y="72189"/>
                </a:cubicBezTo>
                <a:cubicBezTo>
                  <a:pt x="2237874" y="68179"/>
                  <a:pt x="2250593" y="65830"/>
                  <a:pt x="2261937" y="60158"/>
                </a:cubicBezTo>
                <a:cubicBezTo>
                  <a:pt x="2274870" y="53691"/>
                  <a:pt x="2284740" y="41791"/>
                  <a:pt x="2298031" y="36095"/>
                </a:cubicBezTo>
                <a:cubicBezTo>
                  <a:pt x="2313230" y="29581"/>
                  <a:pt x="2330016" y="27650"/>
                  <a:pt x="2346158" y="24063"/>
                </a:cubicBezTo>
                <a:cubicBezTo>
                  <a:pt x="2483618" y="-6483"/>
                  <a:pt x="2337081" y="29341"/>
                  <a:pt x="2454442" y="0"/>
                </a:cubicBezTo>
                <a:cubicBezTo>
                  <a:pt x="2538663" y="4011"/>
                  <a:pt x="2624149" y="-3051"/>
                  <a:pt x="2707105" y="12032"/>
                </a:cubicBezTo>
                <a:cubicBezTo>
                  <a:pt x="2719583" y="14301"/>
                  <a:pt x="2711214" y="38223"/>
                  <a:pt x="2719137" y="48126"/>
                </a:cubicBezTo>
                <a:cubicBezTo>
                  <a:pt x="2728170" y="59417"/>
                  <a:pt x="2743200" y="64168"/>
                  <a:pt x="2755231" y="72189"/>
                </a:cubicBezTo>
                <a:cubicBezTo>
                  <a:pt x="2799193" y="138130"/>
                  <a:pt x="2766362" y="101818"/>
                  <a:pt x="2875547" y="156411"/>
                </a:cubicBezTo>
                <a:cubicBezTo>
                  <a:pt x="2911810" y="174543"/>
                  <a:pt x="2930847" y="188410"/>
                  <a:pt x="2971800" y="192505"/>
                </a:cubicBezTo>
                <a:cubicBezTo>
                  <a:pt x="2995744" y="194899"/>
                  <a:pt x="3019926" y="192505"/>
                  <a:pt x="3043989" y="192505"/>
                </a:cubicBezTo>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0" fontAlgn="base" hangingPunct="0">
              <a:spcBef>
                <a:spcPct val="0"/>
              </a:spcBef>
              <a:spcAft>
                <a:spcPct val="0"/>
              </a:spcAft>
              <a:defRPr/>
            </a:pPr>
            <a:endParaRPr lang="sv-SE" sz="2400">
              <a:solidFill>
                <a:prstClr val="white"/>
              </a:solidFill>
              <a:latin typeface="Century Gothic"/>
            </a:endParaRPr>
          </a:p>
        </p:txBody>
      </p:sp>
      <p:graphicFrame>
        <p:nvGraphicFramePr>
          <p:cNvPr id="15" name="Diagram 14">
            <a:extLst>
              <a:ext uri="{FF2B5EF4-FFF2-40B4-BE49-F238E27FC236}">
                <a16:creationId xmlns:a16="http://schemas.microsoft.com/office/drawing/2014/main" id="{7F827064-03FA-4415-B494-CAACA06DEE46}"/>
              </a:ext>
            </a:extLst>
          </p:cNvPr>
          <p:cNvGraphicFramePr>
            <a:graphicFrameLocks/>
          </p:cNvGraphicFramePr>
          <p:nvPr/>
        </p:nvGraphicFramePr>
        <p:xfrm>
          <a:off x="-768354" y="722167"/>
          <a:ext cx="8645235" cy="535230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Diagram 11">
            <a:extLst>
              <a:ext uri="{FF2B5EF4-FFF2-40B4-BE49-F238E27FC236}">
                <a16:creationId xmlns:a16="http://schemas.microsoft.com/office/drawing/2014/main" id="{05BC732E-B2CF-47EB-867B-7CA1584BCF5F}"/>
              </a:ext>
            </a:extLst>
          </p:cNvPr>
          <p:cNvGraphicFramePr>
            <a:graphicFrameLocks/>
          </p:cNvGraphicFramePr>
          <p:nvPr/>
        </p:nvGraphicFramePr>
        <p:xfrm>
          <a:off x="0" y="1403019"/>
          <a:ext cx="5692240" cy="4051963"/>
        </p:xfrm>
        <a:graphic>
          <a:graphicData uri="http://schemas.openxmlformats.org/drawingml/2006/chart">
            <c:chart xmlns:c="http://schemas.openxmlformats.org/drawingml/2006/chart" xmlns:r="http://schemas.openxmlformats.org/officeDocument/2006/relationships" r:id="rId3"/>
          </a:graphicData>
        </a:graphic>
      </p:graphicFrame>
      <p:sp>
        <p:nvSpPr>
          <p:cNvPr id="4" name="Frihandsfigur: Form 3">
            <a:extLst>
              <a:ext uri="{FF2B5EF4-FFF2-40B4-BE49-F238E27FC236}">
                <a16:creationId xmlns:a16="http://schemas.microsoft.com/office/drawing/2014/main" id="{9B6A704A-2EA5-4A9C-A430-CE15CBB2CF11}"/>
              </a:ext>
            </a:extLst>
          </p:cNvPr>
          <p:cNvSpPr/>
          <p:nvPr/>
        </p:nvSpPr>
        <p:spPr>
          <a:xfrm>
            <a:off x="2631017" y="321733"/>
            <a:ext cx="5791200" cy="5725584"/>
          </a:xfrm>
          <a:custGeom>
            <a:avLst/>
            <a:gdLst>
              <a:gd name="connsiteX0" fmla="*/ 649705 w 4343400"/>
              <a:gd name="connsiteY0" fmla="*/ 661736 h 4295273"/>
              <a:gd name="connsiteX1" fmla="*/ 613610 w 4343400"/>
              <a:gd name="connsiteY1" fmla="*/ 721894 h 4295273"/>
              <a:gd name="connsiteX2" fmla="*/ 577516 w 4343400"/>
              <a:gd name="connsiteY2" fmla="*/ 745957 h 4295273"/>
              <a:gd name="connsiteX3" fmla="*/ 529389 w 4343400"/>
              <a:gd name="connsiteY3" fmla="*/ 782052 h 4295273"/>
              <a:gd name="connsiteX4" fmla="*/ 481263 w 4343400"/>
              <a:gd name="connsiteY4" fmla="*/ 842210 h 4295273"/>
              <a:gd name="connsiteX5" fmla="*/ 409074 w 4343400"/>
              <a:gd name="connsiteY5" fmla="*/ 914400 h 4295273"/>
              <a:gd name="connsiteX6" fmla="*/ 385010 w 4343400"/>
              <a:gd name="connsiteY6" fmla="*/ 950494 h 4295273"/>
              <a:gd name="connsiteX7" fmla="*/ 348916 w 4343400"/>
              <a:gd name="connsiteY7" fmla="*/ 974557 h 4295273"/>
              <a:gd name="connsiteX8" fmla="*/ 240632 w 4343400"/>
              <a:gd name="connsiteY8" fmla="*/ 1082842 h 4295273"/>
              <a:gd name="connsiteX9" fmla="*/ 216568 w 4343400"/>
              <a:gd name="connsiteY9" fmla="*/ 1106905 h 4295273"/>
              <a:gd name="connsiteX10" fmla="*/ 180474 w 4343400"/>
              <a:gd name="connsiteY10" fmla="*/ 1143000 h 4295273"/>
              <a:gd name="connsiteX11" fmla="*/ 156410 w 4343400"/>
              <a:gd name="connsiteY11" fmla="*/ 1215189 h 4295273"/>
              <a:gd name="connsiteX12" fmla="*/ 144379 w 4343400"/>
              <a:gd name="connsiteY12" fmla="*/ 1251284 h 4295273"/>
              <a:gd name="connsiteX13" fmla="*/ 168442 w 4343400"/>
              <a:gd name="connsiteY13" fmla="*/ 1383631 h 4295273"/>
              <a:gd name="connsiteX14" fmla="*/ 228600 w 4343400"/>
              <a:gd name="connsiteY14" fmla="*/ 1467852 h 4295273"/>
              <a:gd name="connsiteX15" fmla="*/ 264695 w 4343400"/>
              <a:gd name="connsiteY15" fmla="*/ 1540042 h 4295273"/>
              <a:gd name="connsiteX16" fmla="*/ 240632 w 4343400"/>
              <a:gd name="connsiteY16" fmla="*/ 1756610 h 4295273"/>
              <a:gd name="connsiteX17" fmla="*/ 216568 w 4343400"/>
              <a:gd name="connsiteY17" fmla="*/ 1792705 h 4295273"/>
              <a:gd name="connsiteX18" fmla="*/ 204537 w 4343400"/>
              <a:gd name="connsiteY18" fmla="*/ 1828800 h 4295273"/>
              <a:gd name="connsiteX19" fmla="*/ 168442 w 4343400"/>
              <a:gd name="connsiteY19" fmla="*/ 1876926 h 4295273"/>
              <a:gd name="connsiteX20" fmla="*/ 120316 w 4343400"/>
              <a:gd name="connsiteY20" fmla="*/ 1949115 h 4295273"/>
              <a:gd name="connsiteX21" fmla="*/ 96253 w 4343400"/>
              <a:gd name="connsiteY21" fmla="*/ 1985210 h 4295273"/>
              <a:gd name="connsiteX22" fmla="*/ 72189 w 4343400"/>
              <a:gd name="connsiteY22" fmla="*/ 2021305 h 4295273"/>
              <a:gd name="connsiteX23" fmla="*/ 60158 w 4343400"/>
              <a:gd name="connsiteY23" fmla="*/ 2057400 h 4295273"/>
              <a:gd name="connsiteX24" fmla="*/ 36095 w 4343400"/>
              <a:gd name="connsiteY24" fmla="*/ 2093494 h 4295273"/>
              <a:gd name="connsiteX25" fmla="*/ 0 w 4343400"/>
              <a:gd name="connsiteY25" fmla="*/ 2249905 h 4295273"/>
              <a:gd name="connsiteX26" fmla="*/ 12032 w 4343400"/>
              <a:gd name="connsiteY26" fmla="*/ 2478505 h 4295273"/>
              <a:gd name="connsiteX27" fmla="*/ 36095 w 4343400"/>
              <a:gd name="connsiteY27" fmla="*/ 2514600 h 4295273"/>
              <a:gd name="connsiteX28" fmla="*/ 96253 w 4343400"/>
              <a:gd name="connsiteY28" fmla="*/ 2574757 h 4295273"/>
              <a:gd name="connsiteX29" fmla="*/ 156410 w 4343400"/>
              <a:gd name="connsiteY29" fmla="*/ 2634915 h 4295273"/>
              <a:gd name="connsiteX30" fmla="*/ 216568 w 4343400"/>
              <a:gd name="connsiteY30" fmla="*/ 2695073 h 4295273"/>
              <a:gd name="connsiteX31" fmla="*/ 240632 w 4343400"/>
              <a:gd name="connsiteY31" fmla="*/ 2719136 h 4295273"/>
              <a:gd name="connsiteX32" fmla="*/ 312821 w 4343400"/>
              <a:gd name="connsiteY32" fmla="*/ 2755231 h 4295273"/>
              <a:gd name="connsiteX33" fmla="*/ 336884 w 4343400"/>
              <a:gd name="connsiteY33" fmla="*/ 2803357 h 4295273"/>
              <a:gd name="connsiteX34" fmla="*/ 385010 w 4343400"/>
              <a:gd name="connsiteY34" fmla="*/ 2875547 h 4295273"/>
              <a:gd name="connsiteX35" fmla="*/ 409074 w 4343400"/>
              <a:gd name="connsiteY35" fmla="*/ 2947736 h 4295273"/>
              <a:gd name="connsiteX36" fmla="*/ 421105 w 4343400"/>
              <a:gd name="connsiteY36" fmla="*/ 2983831 h 4295273"/>
              <a:gd name="connsiteX37" fmla="*/ 433137 w 4343400"/>
              <a:gd name="connsiteY37" fmla="*/ 3068052 h 4295273"/>
              <a:gd name="connsiteX38" fmla="*/ 457200 w 4343400"/>
              <a:gd name="connsiteY38" fmla="*/ 3152273 h 4295273"/>
              <a:gd name="connsiteX39" fmla="*/ 469232 w 4343400"/>
              <a:gd name="connsiteY39" fmla="*/ 3272589 h 4295273"/>
              <a:gd name="connsiteX40" fmla="*/ 481263 w 4343400"/>
              <a:gd name="connsiteY40" fmla="*/ 3489157 h 4295273"/>
              <a:gd name="connsiteX41" fmla="*/ 505326 w 4343400"/>
              <a:gd name="connsiteY41" fmla="*/ 3513221 h 4295273"/>
              <a:gd name="connsiteX42" fmla="*/ 553453 w 4343400"/>
              <a:gd name="connsiteY42" fmla="*/ 3525252 h 4295273"/>
              <a:gd name="connsiteX43" fmla="*/ 902368 w 4343400"/>
              <a:gd name="connsiteY43" fmla="*/ 3561347 h 4295273"/>
              <a:gd name="connsiteX44" fmla="*/ 926432 w 4343400"/>
              <a:gd name="connsiteY44" fmla="*/ 3585410 h 4295273"/>
              <a:gd name="connsiteX45" fmla="*/ 974558 w 4343400"/>
              <a:gd name="connsiteY45" fmla="*/ 3609473 h 4295273"/>
              <a:gd name="connsiteX46" fmla="*/ 1070810 w 4343400"/>
              <a:gd name="connsiteY46" fmla="*/ 3669631 h 4295273"/>
              <a:gd name="connsiteX47" fmla="*/ 1143000 w 4343400"/>
              <a:gd name="connsiteY47" fmla="*/ 3741821 h 4295273"/>
              <a:gd name="connsiteX48" fmla="*/ 1227221 w 4343400"/>
              <a:gd name="connsiteY48" fmla="*/ 3801979 h 4295273"/>
              <a:gd name="connsiteX49" fmla="*/ 1311442 w 4343400"/>
              <a:gd name="connsiteY49" fmla="*/ 3838073 h 4295273"/>
              <a:gd name="connsiteX50" fmla="*/ 1347537 w 4343400"/>
              <a:gd name="connsiteY50" fmla="*/ 3886200 h 4295273"/>
              <a:gd name="connsiteX51" fmla="*/ 1383632 w 4343400"/>
              <a:gd name="connsiteY51" fmla="*/ 3898231 h 4295273"/>
              <a:gd name="connsiteX52" fmla="*/ 1455821 w 4343400"/>
              <a:gd name="connsiteY52" fmla="*/ 3970421 h 4295273"/>
              <a:gd name="connsiteX53" fmla="*/ 1479884 w 4343400"/>
              <a:gd name="connsiteY53" fmla="*/ 4006515 h 4295273"/>
              <a:gd name="connsiteX54" fmla="*/ 1515979 w 4343400"/>
              <a:gd name="connsiteY54" fmla="*/ 4030579 h 4295273"/>
              <a:gd name="connsiteX55" fmla="*/ 1576137 w 4343400"/>
              <a:gd name="connsiteY55" fmla="*/ 4078705 h 4295273"/>
              <a:gd name="connsiteX56" fmla="*/ 1612232 w 4343400"/>
              <a:gd name="connsiteY56" fmla="*/ 4114800 h 4295273"/>
              <a:gd name="connsiteX57" fmla="*/ 1720516 w 4343400"/>
              <a:gd name="connsiteY57" fmla="*/ 4174957 h 4295273"/>
              <a:gd name="connsiteX58" fmla="*/ 1804737 w 4343400"/>
              <a:gd name="connsiteY58" fmla="*/ 4223084 h 4295273"/>
              <a:gd name="connsiteX59" fmla="*/ 1900989 w 4343400"/>
              <a:gd name="connsiteY59" fmla="*/ 4271210 h 4295273"/>
              <a:gd name="connsiteX60" fmla="*/ 2165684 w 4343400"/>
              <a:gd name="connsiteY60" fmla="*/ 4295273 h 4295273"/>
              <a:gd name="connsiteX61" fmla="*/ 2622884 w 4343400"/>
              <a:gd name="connsiteY61" fmla="*/ 4283242 h 4295273"/>
              <a:gd name="connsiteX62" fmla="*/ 2671010 w 4343400"/>
              <a:gd name="connsiteY62" fmla="*/ 4247147 h 4295273"/>
              <a:gd name="connsiteX63" fmla="*/ 2767263 w 4343400"/>
              <a:gd name="connsiteY63" fmla="*/ 4199021 h 4295273"/>
              <a:gd name="connsiteX64" fmla="*/ 2827421 w 4343400"/>
              <a:gd name="connsiteY64" fmla="*/ 4150894 h 4295273"/>
              <a:gd name="connsiteX65" fmla="*/ 2863516 w 4343400"/>
              <a:gd name="connsiteY65" fmla="*/ 4126831 h 4295273"/>
              <a:gd name="connsiteX66" fmla="*/ 2911642 w 4343400"/>
              <a:gd name="connsiteY66" fmla="*/ 4078705 h 4295273"/>
              <a:gd name="connsiteX67" fmla="*/ 2971800 w 4343400"/>
              <a:gd name="connsiteY67" fmla="*/ 4030579 h 4295273"/>
              <a:gd name="connsiteX68" fmla="*/ 3031958 w 4343400"/>
              <a:gd name="connsiteY68" fmla="*/ 3970421 h 4295273"/>
              <a:gd name="connsiteX69" fmla="*/ 3092116 w 4343400"/>
              <a:gd name="connsiteY69" fmla="*/ 3898231 h 4295273"/>
              <a:gd name="connsiteX70" fmla="*/ 3140242 w 4343400"/>
              <a:gd name="connsiteY70" fmla="*/ 3862136 h 4295273"/>
              <a:gd name="connsiteX71" fmla="*/ 3308684 w 4343400"/>
              <a:gd name="connsiteY71" fmla="*/ 3717757 h 4295273"/>
              <a:gd name="connsiteX72" fmla="*/ 3356810 w 4343400"/>
              <a:gd name="connsiteY72" fmla="*/ 3693694 h 4295273"/>
              <a:gd name="connsiteX73" fmla="*/ 3404937 w 4343400"/>
              <a:gd name="connsiteY73" fmla="*/ 3657600 h 4295273"/>
              <a:gd name="connsiteX74" fmla="*/ 3465095 w 4343400"/>
              <a:gd name="connsiteY74" fmla="*/ 3633536 h 4295273"/>
              <a:gd name="connsiteX75" fmla="*/ 3513221 w 4343400"/>
              <a:gd name="connsiteY75" fmla="*/ 3609473 h 4295273"/>
              <a:gd name="connsiteX76" fmla="*/ 3621505 w 4343400"/>
              <a:gd name="connsiteY76" fmla="*/ 3573379 h 4295273"/>
              <a:gd name="connsiteX77" fmla="*/ 3777916 w 4343400"/>
              <a:gd name="connsiteY77" fmla="*/ 3525252 h 4295273"/>
              <a:gd name="connsiteX78" fmla="*/ 3982453 w 4343400"/>
              <a:gd name="connsiteY78" fmla="*/ 3501189 h 4295273"/>
              <a:gd name="connsiteX79" fmla="*/ 4054642 w 4343400"/>
              <a:gd name="connsiteY79" fmla="*/ 3477126 h 4295273"/>
              <a:gd name="connsiteX80" fmla="*/ 4090737 w 4343400"/>
              <a:gd name="connsiteY80" fmla="*/ 3441031 h 4295273"/>
              <a:gd name="connsiteX81" fmla="*/ 4211053 w 4343400"/>
              <a:gd name="connsiteY81" fmla="*/ 3236494 h 4295273"/>
              <a:gd name="connsiteX82" fmla="*/ 4283242 w 4343400"/>
              <a:gd name="connsiteY82" fmla="*/ 2995863 h 4295273"/>
              <a:gd name="connsiteX83" fmla="*/ 4319337 w 4343400"/>
              <a:gd name="connsiteY83" fmla="*/ 2863515 h 4295273"/>
              <a:gd name="connsiteX84" fmla="*/ 4331368 w 4343400"/>
              <a:gd name="connsiteY84" fmla="*/ 2827421 h 4295273"/>
              <a:gd name="connsiteX85" fmla="*/ 4343400 w 4343400"/>
              <a:gd name="connsiteY85" fmla="*/ 2767263 h 4295273"/>
              <a:gd name="connsiteX86" fmla="*/ 4331368 w 4343400"/>
              <a:gd name="connsiteY86" fmla="*/ 2514600 h 4295273"/>
              <a:gd name="connsiteX87" fmla="*/ 4271210 w 4343400"/>
              <a:gd name="connsiteY87" fmla="*/ 2454442 h 4295273"/>
              <a:gd name="connsiteX88" fmla="*/ 4223084 w 4343400"/>
              <a:gd name="connsiteY88" fmla="*/ 2394284 h 4295273"/>
              <a:gd name="connsiteX89" fmla="*/ 4186989 w 4343400"/>
              <a:gd name="connsiteY89" fmla="*/ 2382252 h 4295273"/>
              <a:gd name="connsiteX90" fmla="*/ 4126832 w 4343400"/>
              <a:gd name="connsiteY90" fmla="*/ 2346157 h 4295273"/>
              <a:gd name="connsiteX91" fmla="*/ 4066674 w 4343400"/>
              <a:gd name="connsiteY91" fmla="*/ 2298031 h 4295273"/>
              <a:gd name="connsiteX92" fmla="*/ 4030579 w 4343400"/>
              <a:gd name="connsiteY92" fmla="*/ 2261936 h 4295273"/>
              <a:gd name="connsiteX93" fmla="*/ 3970421 w 4343400"/>
              <a:gd name="connsiteY93" fmla="*/ 2237873 h 4295273"/>
              <a:gd name="connsiteX94" fmla="*/ 3946358 w 4343400"/>
              <a:gd name="connsiteY94" fmla="*/ 2201779 h 4295273"/>
              <a:gd name="connsiteX95" fmla="*/ 3910263 w 4343400"/>
              <a:gd name="connsiteY95" fmla="*/ 2153652 h 4295273"/>
              <a:gd name="connsiteX96" fmla="*/ 3874168 w 4343400"/>
              <a:gd name="connsiteY96" fmla="*/ 2093494 h 4295273"/>
              <a:gd name="connsiteX97" fmla="*/ 3838074 w 4343400"/>
              <a:gd name="connsiteY97" fmla="*/ 2045368 h 4295273"/>
              <a:gd name="connsiteX98" fmla="*/ 3801979 w 4343400"/>
              <a:gd name="connsiteY98" fmla="*/ 1961147 h 4295273"/>
              <a:gd name="connsiteX99" fmla="*/ 3753853 w 4343400"/>
              <a:gd name="connsiteY99" fmla="*/ 1852863 h 4295273"/>
              <a:gd name="connsiteX100" fmla="*/ 3741821 w 4343400"/>
              <a:gd name="connsiteY100" fmla="*/ 1768642 h 4295273"/>
              <a:gd name="connsiteX101" fmla="*/ 3729789 w 4343400"/>
              <a:gd name="connsiteY101" fmla="*/ 1732547 h 4295273"/>
              <a:gd name="connsiteX102" fmla="*/ 3717758 w 4343400"/>
              <a:gd name="connsiteY102" fmla="*/ 1684421 h 4295273"/>
              <a:gd name="connsiteX103" fmla="*/ 3729789 w 4343400"/>
              <a:gd name="connsiteY103" fmla="*/ 1431757 h 4295273"/>
              <a:gd name="connsiteX104" fmla="*/ 3741821 w 4343400"/>
              <a:gd name="connsiteY104" fmla="*/ 1359568 h 4295273"/>
              <a:gd name="connsiteX105" fmla="*/ 3765884 w 4343400"/>
              <a:gd name="connsiteY105" fmla="*/ 1203157 h 4295273"/>
              <a:gd name="connsiteX106" fmla="*/ 3789947 w 4343400"/>
              <a:gd name="connsiteY106" fmla="*/ 1070810 h 4295273"/>
              <a:gd name="connsiteX107" fmla="*/ 3777916 w 4343400"/>
              <a:gd name="connsiteY107" fmla="*/ 794084 h 4295273"/>
              <a:gd name="connsiteX108" fmla="*/ 3729789 w 4343400"/>
              <a:gd name="connsiteY108" fmla="*/ 733926 h 4295273"/>
              <a:gd name="connsiteX109" fmla="*/ 3645568 w 4343400"/>
              <a:gd name="connsiteY109" fmla="*/ 685800 h 4295273"/>
              <a:gd name="connsiteX110" fmla="*/ 3597442 w 4343400"/>
              <a:gd name="connsiteY110" fmla="*/ 673768 h 4295273"/>
              <a:gd name="connsiteX111" fmla="*/ 3525253 w 4343400"/>
              <a:gd name="connsiteY111" fmla="*/ 661736 h 4295273"/>
              <a:gd name="connsiteX112" fmla="*/ 3031958 w 4343400"/>
              <a:gd name="connsiteY112" fmla="*/ 649705 h 4295273"/>
              <a:gd name="connsiteX113" fmla="*/ 2899610 w 4343400"/>
              <a:gd name="connsiteY113" fmla="*/ 637673 h 4295273"/>
              <a:gd name="connsiteX114" fmla="*/ 2634916 w 4343400"/>
              <a:gd name="connsiteY114" fmla="*/ 625642 h 4295273"/>
              <a:gd name="connsiteX115" fmla="*/ 2478505 w 4343400"/>
              <a:gd name="connsiteY115" fmla="*/ 589547 h 4295273"/>
              <a:gd name="connsiteX116" fmla="*/ 2346158 w 4343400"/>
              <a:gd name="connsiteY116" fmla="*/ 529389 h 4295273"/>
              <a:gd name="connsiteX117" fmla="*/ 2298032 w 4343400"/>
              <a:gd name="connsiteY117" fmla="*/ 505326 h 4295273"/>
              <a:gd name="connsiteX118" fmla="*/ 2261937 w 4343400"/>
              <a:gd name="connsiteY118" fmla="*/ 481263 h 4295273"/>
              <a:gd name="connsiteX119" fmla="*/ 2189747 w 4343400"/>
              <a:gd name="connsiteY119" fmla="*/ 457200 h 4295273"/>
              <a:gd name="connsiteX120" fmla="*/ 2165684 w 4343400"/>
              <a:gd name="connsiteY120" fmla="*/ 433136 h 4295273"/>
              <a:gd name="connsiteX121" fmla="*/ 2093495 w 4343400"/>
              <a:gd name="connsiteY121" fmla="*/ 385010 h 4295273"/>
              <a:gd name="connsiteX122" fmla="*/ 2069432 w 4343400"/>
              <a:gd name="connsiteY122" fmla="*/ 336884 h 4295273"/>
              <a:gd name="connsiteX123" fmla="*/ 2045368 w 4343400"/>
              <a:gd name="connsiteY123" fmla="*/ 312821 h 4295273"/>
              <a:gd name="connsiteX124" fmla="*/ 2009274 w 4343400"/>
              <a:gd name="connsiteY124" fmla="*/ 252663 h 4295273"/>
              <a:gd name="connsiteX125" fmla="*/ 1937084 w 4343400"/>
              <a:gd name="connsiteY125" fmla="*/ 216568 h 4295273"/>
              <a:gd name="connsiteX126" fmla="*/ 1888958 w 4343400"/>
              <a:gd name="connsiteY126" fmla="*/ 180473 h 4295273"/>
              <a:gd name="connsiteX127" fmla="*/ 1840832 w 4343400"/>
              <a:gd name="connsiteY127" fmla="*/ 156410 h 4295273"/>
              <a:gd name="connsiteX128" fmla="*/ 1768642 w 4343400"/>
              <a:gd name="connsiteY128" fmla="*/ 96252 h 4295273"/>
              <a:gd name="connsiteX129" fmla="*/ 1732547 w 4343400"/>
              <a:gd name="connsiteY129" fmla="*/ 72189 h 4295273"/>
              <a:gd name="connsiteX130" fmla="*/ 1624263 w 4343400"/>
              <a:gd name="connsiteY130" fmla="*/ 24063 h 4295273"/>
              <a:gd name="connsiteX131" fmla="*/ 1528010 w 4343400"/>
              <a:gd name="connsiteY131" fmla="*/ 0 h 4295273"/>
              <a:gd name="connsiteX132" fmla="*/ 1323474 w 4343400"/>
              <a:gd name="connsiteY132" fmla="*/ 12031 h 4295273"/>
              <a:gd name="connsiteX133" fmla="*/ 1239253 w 4343400"/>
              <a:gd name="connsiteY133" fmla="*/ 72189 h 4295273"/>
              <a:gd name="connsiteX134" fmla="*/ 1203158 w 4343400"/>
              <a:gd name="connsiteY134" fmla="*/ 96252 h 4295273"/>
              <a:gd name="connsiteX135" fmla="*/ 1130968 w 4343400"/>
              <a:gd name="connsiteY135" fmla="*/ 144379 h 4295273"/>
              <a:gd name="connsiteX136" fmla="*/ 1046747 w 4343400"/>
              <a:gd name="connsiteY136" fmla="*/ 228600 h 4295273"/>
              <a:gd name="connsiteX137" fmla="*/ 986589 w 4343400"/>
              <a:gd name="connsiteY137" fmla="*/ 276726 h 4295273"/>
              <a:gd name="connsiteX138" fmla="*/ 962526 w 4343400"/>
              <a:gd name="connsiteY138" fmla="*/ 324852 h 4295273"/>
              <a:gd name="connsiteX139" fmla="*/ 914400 w 4343400"/>
              <a:gd name="connsiteY139" fmla="*/ 360947 h 4295273"/>
              <a:gd name="connsiteX140" fmla="*/ 866274 w 4343400"/>
              <a:gd name="connsiteY140" fmla="*/ 421105 h 4295273"/>
              <a:gd name="connsiteX141" fmla="*/ 830179 w 4343400"/>
              <a:gd name="connsiteY141" fmla="*/ 493294 h 4295273"/>
              <a:gd name="connsiteX142" fmla="*/ 794084 w 4343400"/>
              <a:gd name="connsiteY142" fmla="*/ 553452 h 4295273"/>
              <a:gd name="connsiteX143" fmla="*/ 757989 w 4343400"/>
              <a:gd name="connsiteY143" fmla="*/ 577515 h 4295273"/>
              <a:gd name="connsiteX144" fmla="*/ 733926 w 4343400"/>
              <a:gd name="connsiteY144" fmla="*/ 601579 h 4295273"/>
              <a:gd name="connsiteX145" fmla="*/ 709863 w 4343400"/>
              <a:gd name="connsiteY145" fmla="*/ 637673 h 4295273"/>
              <a:gd name="connsiteX146" fmla="*/ 673768 w 4343400"/>
              <a:gd name="connsiteY146" fmla="*/ 661736 h 4295273"/>
              <a:gd name="connsiteX147" fmla="*/ 649705 w 4343400"/>
              <a:gd name="connsiteY147" fmla="*/ 685800 h 4295273"/>
              <a:gd name="connsiteX148" fmla="*/ 601579 w 4343400"/>
              <a:gd name="connsiteY148" fmla="*/ 733926 h 429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343400" h="4295273">
                <a:moveTo>
                  <a:pt x="649705" y="661736"/>
                </a:moveTo>
                <a:cubicBezTo>
                  <a:pt x="637673" y="681789"/>
                  <a:pt x="628829" y="704139"/>
                  <a:pt x="613610" y="721894"/>
                </a:cubicBezTo>
                <a:cubicBezTo>
                  <a:pt x="604200" y="732873"/>
                  <a:pt x="589283" y="737552"/>
                  <a:pt x="577516" y="745957"/>
                </a:cubicBezTo>
                <a:cubicBezTo>
                  <a:pt x="561198" y="757613"/>
                  <a:pt x="543569" y="767872"/>
                  <a:pt x="529389" y="782052"/>
                </a:cubicBezTo>
                <a:cubicBezTo>
                  <a:pt x="511231" y="800210"/>
                  <a:pt x="498537" y="823208"/>
                  <a:pt x="481263" y="842210"/>
                </a:cubicBezTo>
                <a:cubicBezTo>
                  <a:pt x="458372" y="867391"/>
                  <a:pt x="427951" y="886085"/>
                  <a:pt x="409074" y="914400"/>
                </a:cubicBezTo>
                <a:cubicBezTo>
                  <a:pt x="401053" y="926431"/>
                  <a:pt x="395235" y="940269"/>
                  <a:pt x="385010" y="950494"/>
                </a:cubicBezTo>
                <a:cubicBezTo>
                  <a:pt x="374785" y="960719"/>
                  <a:pt x="359723" y="964950"/>
                  <a:pt x="348916" y="974557"/>
                </a:cubicBezTo>
                <a:cubicBezTo>
                  <a:pt x="348886" y="974584"/>
                  <a:pt x="258694" y="1064780"/>
                  <a:pt x="240632" y="1082842"/>
                </a:cubicBezTo>
                <a:lnTo>
                  <a:pt x="216568" y="1106905"/>
                </a:lnTo>
                <a:lnTo>
                  <a:pt x="180474" y="1143000"/>
                </a:lnTo>
                <a:lnTo>
                  <a:pt x="156410" y="1215189"/>
                </a:lnTo>
                <a:lnTo>
                  <a:pt x="144379" y="1251284"/>
                </a:lnTo>
                <a:cubicBezTo>
                  <a:pt x="147168" y="1270807"/>
                  <a:pt x="156284" y="1355263"/>
                  <a:pt x="168442" y="1383631"/>
                </a:cubicBezTo>
                <a:cubicBezTo>
                  <a:pt x="174520" y="1397812"/>
                  <a:pt x="224195" y="1461685"/>
                  <a:pt x="228600" y="1467852"/>
                </a:cubicBezTo>
                <a:cubicBezTo>
                  <a:pt x="257754" y="1508667"/>
                  <a:pt x="249795" y="1495344"/>
                  <a:pt x="264695" y="1540042"/>
                </a:cubicBezTo>
                <a:cubicBezTo>
                  <a:pt x="263193" y="1562570"/>
                  <a:pt x="269335" y="1699203"/>
                  <a:pt x="240632" y="1756610"/>
                </a:cubicBezTo>
                <a:cubicBezTo>
                  <a:pt x="234165" y="1769544"/>
                  <a:pt x="224589" y="1780673"/>
                  <a:pt x="216568" y="1792705"/>
                </a:cubicBezTo>
                <a:cubicBezTo>
                  <a:pt x="212558" y="1804737"/>
                  <a:pt x="210829" y="1817789"/>
                  <a:pt x="204537" y="1828800"/>
                </a:cubicBezTo>
                <a:cubicBezTo>
                  <a:pt x="194588" y="1846211"/>
                  <a:pt x="179941" y="1860498"/>
                  <a:pt x="168442" y="1876926"/>
                </a:cubicBezTo>
                <a:cubicBezTo>
                  <a:pt x="151857" y="1900618"/>
                  <a:pt x="136358" y="1925052"/>
                  <a:pt x="120316" y="1949115"/>
                </a:cubicBezTo>
                <a:lnTo>
                  <a:pt x="96253" y="1985210"/>
                </a:lnTo>
                <a:lnTo>
                  <a:pt x="72189" y="2021305"/>
                </a:lnTo>
                <a:cubicBezTo>
                  <a:pt x="68179" y="2033337"/>
                  <a:pt x="65830" y="2046056"/>
                  <a:pt x="60158" y="2057400"/>
                </a:cubicBezTo>
                <a:cubicBezTo>
                  <a:pt x="53691" y="2070333"/>
                  <a:pt x="41037" y="2079905"/>
                  <a:pt x="36095" y="2093494"/>
                </a:cubicBezTo>
                <a:cubicBezTo>
                  <a:pt x="23198" y="2128962"/>
                  <a:pt x="8547" y="2207171"/>
                  <a:pt x="0" y="2249905"/>
                </a:cubicBezTo>
                <a:cubicBezTo>
                  <a:pt x="4011" y="2326105"/>
                  <a:pt x="1722" y="2402899"/>
                  <a:pt x="12032" y="2478505"/>
                </a:cubicBezTo>
                <a:cubicBezTo>
                  <a:pt x="13986" y="2492833"/>
                  <a:pt x="26573" y="2503718"/>
                  <a:pt x="36095" y="2514600"/>
                </a:cubicBezTo>
                <a:cubicBezTo>
                  <a:pt x="54769" y="2535942"/>
                  <a:pt x="80523" y="2551161"/>
                  <a:pt x="96253" y="2574757"/>
                </a:cubicBezTo>
                <a:cubicBezTo>
                  <a:pt x="144378" y="2646946"/>
                  <a:pt x="92243" y="2578769"/>
                  <a:pt x="156410" y="2634915"/>
                </a:cubicBezTo>
                <a:cubicBezTo>
                  <a:pt x="177752" y="2653589"/>
                  <a:pt x="196515" y="2675020"/>
                  <a:pt x="216568" y="2695073"/>
                </a:cubicBezTo>
                <a:cubicBezTo>
                  <a:pt x="224589" y="2703094"/>
                  <a:pt x="229871" y="2715549"/>
                  <a:pt x="240632" y="2719136"/>
                </a:cubicBezTo>
                <a:cubicBezTo>
                  <a:pt x="290444" y="2735741"/>
                  <a:pt x="266174" y="2724133"/>
                  <a:pt x="312821" y="2755231"/>
                </a:cubicBezTo>
                <a:cubicBezTo>
                  <a:pt x="320842" y="2771273"/>
                  <a:pt x="327656" y="2787977"/>
                  <a:pt x="336884" y="2803357"/>
                </a:cubicBezTo>
                <a:cubicBezTo>
                  <a:pt x="351763" y="2828156"/>
                  <a:pt x="375864" y="2848111"/>
                  <a:pt x="385010" y="2875547"/>
                </a:cubicBezTo>
                <a:lnTo>
                  <a:pt x="409074" y="2947736"/>
                </a:lnTo>
                <a:lnTo>
                  <a:pt x="421105" y="2983831"/>
                </a:lnTo>
                <a:cubicBezTo>
                  <a:pt x="425116" y="3011905"/>
                  <a:pt x="428064" y="3040151"/>
                  <a:pt x="433137" y="3068052"/>
                </a:cubicBezTo>
                <a:cubicBezTo>
                  <a:pt x="439182" y="3101298"/>
                  <a:pt x="446889" y="3121341"/>
                  <a:pt x="457200" y="3152273"/>
                </a:cubicBezTo>
                <a:cubicBezTo>
                  <a:pt x="461211" y="3192378"/>
                  <a:pt x="466360" y="3232386"/>
                  <a:pt x="469232" y="3272589"/>
                </a:cubicBezTo>
                <a:cubicBezTo>
                  <a:pt x="474383" y="3344706"/>
                  <a:pt x="470538" y="3417656"/>
                  <a:pt x="481263" y="3489157"/>
                </a:cubicBezTo>
                <a:cubicBezTo>
                  <a:pt x="482946" y="3500375"/>
                  <a:pt x="495180" y="3508148"/>
                  <a:pt x="505326" y="3513221"/>
                </a:cubicBezTo>
                <a:cubicBezTo>
                  <a:pt x="520116" y="3520616"/>
                  <a:pt x="537411" y="3521242"/>
                  <a:pt x="553453" y="3525252"/>
                </a:cubicBezTo>
                <a:cubicBezTo>
                  <a:pt x="701745" y="3599398"/>
                  <a:pt x="525380" y="3519459"/>
                  <a:pt x="902368" y="3561347"/>
                </a:cubicBezTo>
                <a:cubicBezTo>
                  <a:pt x="913642" y="3562600"/>
                  <a:pt x="916993" y="3579118"/>
                  <a:pt x="926432" y="3585410"/>
                </a:cubicBezTo>
                <a:cubicBezTo>
                  <a:pt x="941355" y="3595359"/>
                  <a:pt x="959635" y="3599524"/>
                  <a:pt x="974558" y="3609473"/>
                </a:cubicBezTo>
                <a:cubicBezTo>
                  <a:pt x="1072643" y="3674864"/>
                  <a:pt x="996514" y="3644866"/>
                  <a:pt x="1070810" y="3669631"/>
                </a:cubicBezTo>
                <a:cubicBezTo>
                  <a:pt x="1094873" y="3693694"/>
                  <a:pt x="1115775" y="3721403"/>
                  <a:pt x="1143000" y="3741821"/>
                </a:cubicBezTo>
                <a:cubicBezTo>
                  <a:pt x="1163652" y="3757309"/>
                  <a:pt x="1202597" y="3787908"/>
                  <a:pt x="1227221" y="3801979"/>
                </a:cubicBezTo>
                <a:cubicBezTo>
                  <a:pt x="1268850" y="3825767"/>
                  <a:pt x="1270947" y="3824576"/>
                  <a:pt x="1311442" y="3838073"/>
                </a:cubicBezTo>
                <a:cubicBezTo>
                  <a:pt x="1323474" y="3854115"/>
                  <a:pt x="1332132" y="3873363"/>
                  <a:pt x="1347537" y="3886200"/>
                </a:cubicBezTo>
                <a:cubicBezTo>
                  <a:pt x="1357280" y="3894319"/>
                  <a:pt x="1373621" y="3890445"/>
                  <a:pt x="1383632" y="3898231"/>
                </a:cubicBezTo>
                <a:cubicBezTo>
                  <a:pt x="1410494" y="3919124"/>
                  <a:pt x="1436944" y="3942106"/>
                  <a:pt x="1455821" y="3970421"/>
                </a:cubicBezTo>
                <a:cubicBezTo>
                  <a:pt x="1463842" y="3982452"/>
                  <a:pt x="1469659" y="3996290"/>
                  <a:pt x="1479884" y="4006515"/>
                </a:cubicBezTo>
                <a:cubicBezTo>
                  <a:pt x="1490109" y="4016740"/>
                  <a:pt x="1503947" y="4022558"/>
                  <a:pt x="1515979" y="4030579"/>
                </a:cubicBezTo>
                <a:cubicBezTo>
                  <a:pt x="1569795" y="4111302"/>
                  <a:pt x="1506399" y="4032212"/>
                  <a:pt x="1576137" y="4078705"/>
                </a:cubicBezTo>
                <a:cubicBezTo>
                  <a:pt x="1590295" y="4088143"/>
                  <a:pt x="1598801" y="4104354"/>
                  <a:pt x="1612232" y="4114800"/>
                </a:cubicBezTo>
                <a:cubicBezTo>
                  <a:pt x="1674289" y="4163066"/>
                  <a:pt x="1666056" y="4156805"/>
                  <a:pt x="1720516" y="4174957"/>
                </a:cubicBezTo>
                <a:cubicBezTo>
                  <a:pt x="1814538" y="4245475"/>
                  <a:pt x="1727008" y="4187752"/>
                  <a:pt x="1804737" y="4223084"/>
                </a:cubicBezTo>
                <a:cubicBezTo>
                  <a:pt x="1837393" y="4237928"/>
                  <a:pt x="1865242" y="4268231"/>
                  <a:pt x="1900989" y="4271210"/>
                </a:cubicBezTo>
                <a:cubicBezTo>
                  <a:pt x="2085534" y="4286589"/>
                  <a:pt x="1997314" y="4278437"/>
                  <a:pt x="2165684" y="4295273"/>
                </a:cubicBezTo>
                <a:cubicBezTo>
                  <a:pt x="2318084" y="4291263"/>
                  <a:pt x="2471118" y="4297696"/>
                  <a:pt x="2622884" y="4283242"/>
                </a:cubicBezTo>
                <a:cubicBezTo>
                  <a:pt x="2642846" y="4281341"/>
                  <a:pt x="2654325" y="4258270"/>
                  <a:pt x="2671010" y="4247147"/>
                </a:cubicBezTo>
                <a:cubicBezTo>
                  <a:pt x="2727837" y="4209262"/>
                  <a:pt x="2716687" y="4215879"/>
                  <a:pt x="2767263" y="4199021"/>
                </a:cubicBezTo>
                <a:cubicBezTo>
                  <a:pt x="2787316" y="4182979"/>
                  <a:pt x="2806877" y="4166302"/>
                  <a:pt x="2827421" y="4150894"/>
                </a:cubicBezTo>
                <a:cubicBezTo>
                  <a:pt x="2838989" y="4142218"/>
                  <a:pt x="2852537" y="4136242"/>
                  <a:pt x="2863516" y="4126831"/>
                </a:cubicBezTo>
                <a:cubicBezTo>
                  <a:pt x="2880741" y="4112067"/>
                  <a:pt x="2894686" y="4093777"/>
                  <a:pt x="2911642" y="4078705"/>
                </a:cubicBezTo>
                <a:cubicBezTo>
                  <a:pt x="2930835" y="4061644"/>
                  <a:pt x="2952712" y="4047758"/>
                  <a:pt x="2971800" y="4030579"/>
                </a:cubicBezTo>
                <a:cubicBezTo>
                  <a:pt x="2992879" y="4011608"/>
                  <a:pt x="3016228" y="3994017"/>
                  <a:pt x="3031958" y="3970421"/>
                </a:cubicBezTo>
                <a:cubicBezTo>
                  <a:pt x="3056712" y="3933289"/>
                  <a:pt x="3056089" y="3929112"/>
                  <a:pt x="3092116" y="3898231"/>
                </a:cubicBezTo>
                <a:cubicBezTo>
                  <a:pt x="3107341" y="3885181"/>
                  <a:pt x="3125254" y="3875458"/>
                  <a:pt x="3140242" y="3862136"/>
                </a:cubicBezTo>
                <a:cubicBezTo>
                  <a:pt x="3201272" y="3807887"/>
                  <a:pt x="3228747" y="3757725"/>
                  <a:pt x="3308684" y="3717757"/>
                </a:cubicBezTo>
                <a:cubicBezTo>
                  <a:pt x="3324726" y="3709736"/>
                  <a:pt x="3341601" y="3703200"/>
                  <a:pt x="3356810" y="3693694"/>
                </a:cubicBezTo>
                <a:cubicBezTo>
                  <a:pt x="3373815" y="3683066"/>
                  <a:pt x="3387408" y="3667338"/>
                  <a:pt x="3404937" y="3657600"/>
                </a:cubicBezTo>
                <a:cubicBezTo>
                  <a:pt x="3423817" y="3647111"/>
                  <a:pt x="3445359" y="3642308"/>
                  <a:pt x="3465095" y="3633536"/>
                </a:cubicBezTo>
                <a:cubicBezTo>
                  <a:pt x="3481485" y="3626252"/>
                  <a:pt x="3496481" y="3615911"/>
                  <a:pt x="3513221" y="3609473"/>
                </a:cubicBezTo>
                <a:cubicBezTo>
                  <a:pt x="3548732" y="3595815"/>
                  <a:pt x="3586179" y="3587510"/>
                  <a:pt x="3621505" y="3573379"/>
                </a:cubicBezTo>
                <a:cubicBezTo>
                  <a:pt x="3683252" y="3548679"/>
                  <a:pt x="3705297" y="3536718"/>
                  <a:pt x="3777916" y="3525252"/>
                </a:cubicBezTo>
                <a:cubicBezTo>
                  <a:pt x="3858106" y="3512591"/>
                  <a:pt x="3908671" y="3519635"/>
                  <a:pt x="3982453" y="3501189"/>
                </a:cubicBezTo>
                <a:cubicBezTo>
                  <a:pt x="4007060" y="3495037"/>
                  <a:pt x="4030579" y="3485147"/>
                  <a:pt x="4054642" y="3477126"/>
                </a:cubicBezTo>
                <a:cubicBezTo>
                  <a:pt x="4066674" y="3465094"/>
                  <a:pt x="4080528" y="3454643"/>
                  <a:pt x="4090737" y="3441031"/>
                </a:cubicBezTo>
                <a:cubicBezTo>
                  <a:pt x="4127815" y="3391594"/>
                  <a:pt x="4189013" y="3298206"/>
                  <a:pt x="4211053" y="3236494"/>
                </a:cubicBezTo>
                <a:cubicBezTo>
                  <a:pt x="4239219" y="3157631"/>
                  <a:pt x="4261208" y="3076654"/>
                  <a:pt x="4283242" y="2995863"/>
                </a:cubicBezTo>
                <a:cubicBezTo>
                  <a:pt x="4295274" y="2951747"/>
                  <a:pt x="4306775" y="2907483"/>
                  <a:pt x="4319337" y="2863515"/>
                </a:cubicBezTo>
                <a:cubicBezTo>
                  <a:pt x="4322821" y="2851321"/>
                  <a:pt x="4328292" y="2839724"/>
                  <a:pt x="4331368" y="2827421"/>
                </a:cubicBezTo>
                <a:cubicBezTo>
                  <a:pt x="4336328" y="2807582"/>
                  <a:pt x="4339389" y="2787316"/>
                  <a:pt x="4343400" y="2767263"/>
                </a:cubicBezTo>
                <a:cubicBezTo>
                  <a:pt x="4339389" y="2683042"/>
                  <a:pt x="4350327" y="2596757"/>
                  <a:pt x="4331368" y="2514600"/>
                </a:cubicBezTo>
                <a:cubicBezTo>
                  <a:pt x="4324991" y="2486967"/>
                  <a:pt x="4288925" y="2476587"/>
                  <a:pt x="4271210" y="2454442"/>
                </a:cubicBezTo>
                <a:cubicBezTo>
                  <a:pt x="4255168" y="2434389"/>
                  <a:pt x="4242582" y="2410996"/>
                  <a:pt x="4223084" y="2394284"/>
                </a:cubicBezTo>
                <a:cubicBezTo>
                  <a:pt x="4213455" y="2386030"/>
                  <a:pt x="4198333" y="2387924"/>
                  <a:pt x="4186989" y="2382252"/>
                </a:cubicBezTo>
                <a:cubicBezTo>
                  <a:pt x="4166073" y="2371794"/>
                  <a:pt x="4145990" y="2359567"/>
                  <a:pt x="4126832" y="2346157"/>
                </a:cubicBezTo>
                <a:cubicBezTo>
                  <a:pt x="4105794" y="2331431"/>
                  <a:pt x="4086000" y="2314941"/>
                  <a:pt x="4066674" y="2298031"/>
                </a:cubicBezTo>
                <a:cubicBezTo>
                  <a:pt x="4053869" y="2286826"/>
                  <a:pt x="4045008" y="2270954"/>
                  <a:pt x="4030579" y="2261936"/>
                </a:cubicBezTo>
                <a:cubicBezTo>
                  <a:pt x="4012264" y="2250489"/>
                  <a:pt x="3990474" y="2245894"/>
                  <a:pt x="3970421" y="2237873"/>
                </a:cubicBezTo>
                <a:cubicBezTo>
                  <a:pt x="3962400" y="2225842"/>
                  <a:pt x="3954763" y="2213546"/>
                  <a:pt x="3946358" y="2201779"/>
                </a:cubicBezTo>
                <a:cubicBezTo>
                  <a:pt x="3934702" y="2185461"/>
                  <a:pt x="3921386" y="2170337"/>
                  <a:pt x="3910263" y="2153652"/>
                </a:cubicBezTo>
                <a:cubicBezTo>
                  <a:pt x="3897291" y="2134194"/>
                  <a:pt x="3887140" y="2112952"/>
                  <a:pt x="3874168" y="2093494"/>
                </a:cubicBezTo>
                <a:cubicBezTo>
                  <a:pt x="3863045" y="2076809"/>
                  <a:pt x="3848702" y="2062372"/>
                  <a:pt x="3838074" y="2045368"/>
                </a:cubicBezTo>
                <a:cubicBezTo>
                  <a:pt x="3804423" y="1991527"/>
                  <a:pt x="3822450" y="2010277"/>
                  <a:pt x="3801979" y="1961147"/>
                </a:cubicBezTo>
                <a:cubicBezTo>
                  <a:pt x="3786787" y="1924686"/>
                  <a:pt x="3769895" y="1888958"/>
                  <a:pt x="3753853" y="1852863"/>
                </a:cubicBezTo>
                <a:cubicBezTo>
                  <a:pt x="3749842" y="1824789"/>
                  <a:pt x="3747383" y="1796450"/>
                  <a:pt x="3741821" y="1768642"/>
                </a:cubicBezTo>
                <a:cubicBezTo>
                  <a:pt x="3739334" y="1756206"/>
                  <a:pt x="3733273" y="1744742"/>
                  <a:pt x="3729789" y="1732547"/>
                </a:cubicBezTo>
                <a:cubicBezTo>
                  <a:pt x="3725246" y="1716648"/>
                  <a:pt x="3721768" y="1700463"/>
                  <a:pt x="3717758" y="1684421"/>
                </a:cubicBezTo>
                <a:cubicBezTo>
                  <a:pt x="3721768" y="1600200"/>
                  <a:pt x="3723560" y="1515843"/>
                  <a:pt x="3729789" y="1431757"/>
                </a:cubicBezTo>
                <a:cubicBezTo>
                  <a:pt x="3731591" y="1407429"/>
                  <a:pt x="3738111" y="1383679"/>
                  <a:pt x="3741821" y="1359568"/>
                </a:cubicBezTo>
                <a:cubicBezTo>
                  <a:pt x="3749522" y="1309514"/>
                  <a:pt x="3755885" y="1253153"/>
                  <a:pt x="3765884" y="1203157"/>
                </a:cubicBezTo>
                <a:cubicBezTo>
                  <a:pt x="3794250" y="1061326"/>
                  <a:pt x="3759361" y="1284921"/>
                  <a:pt x="3789947" y="1070810"/>
                </a:cubicBezTo>
                <a:cubicBezTo>
                  <a:pt x="3785937" y="978568"/>
                  <a:pt x="3788499" y="885805"/>
                  <a:pt x="3777916" y="794084"/>
                </a:cubicBezTo>
                <a:cubicBezTo>
                  <a:pt x="3776326" y="780303"/>
                  <a:pt x="3741513" y="743305"/>
                  <a:pt x="3729789" y="733926"/>
                </a:cubicBezTo>
                <a:cubicBezTo>
                  <a:pt x="3709253" y="717497"/>
                  <a:pt x="3668820" y="694520"/>
                  <a:pt x="3645568" y="685800"/>
                </a:cubicBezTo>
                <a:cubicBezTo>
                  <a:pt x="3630085" y="679994"/>
                  <a:pt x="3613657" y="677011"/>
                  <a:pt x="3597442" y="673768"/>
                </a:cubicBezTo>
                <a:cubicBezTo>
                  <a:pt x="3573521" y="668984"/>
                  <a:pt x="3549626" y="662773"/>
                  <a:pt x="3525253" y="661736"/>
                </a:cubicBezTo>
                <a:cubicBezTo>
                  <a:pt x="3360921" y="654743"/>
                  <a:pt x="3196390" y="653715"/>
                  <a:pt x="3031958" y="649705"/>
                </a:cubicBezTo>
                <a:cubicBezTo>
                  <a:pt x="2987842" y="645694"/>
                  <a:pt x="2943827" y="640353"/>
                  <a:pt x="2899610" y="637673"/>
                </a:cubicBezTo>
                <a:cubicBezTo>
                  <a:pt x="2811449" y="632330"/>
                  <a:pt x="2722828" y="634149"/>
                  <a:pt x="2634916" y="625642"/>
                </a:cubicBezTo>
                <a:cubicBezTo>
                  <a:pt x="2612355" y="623459"/>
                  <a:pt x="2516947" y="599158"/>
                  <a:pt x="2478505" y="589547"/>
                </a:cubicBezTo>
                <a:cubicBezTo>
                  <a:pt x="2406177" y="541329"/>
                  <a:pt x="2474248" y="582760"/>
                  <a:pt x="2346158" y="529389"/>
                </a:cubicBezTo>
                <a:cubicBezTo>
                  <a:pt x="2329602" y="522491"/>
                  <a:pt x="2313604" y="514224"/>
                  <a:pt x="2298032" y="505326"/>
                </a:cubicBezTo>
                <a:cubicBezTo>
                  <a:pt x="2285477" y="498152"/>
                  <a:pt x="2275151" y="487136"/>
                  <a:pt x="2261937" y="481263"/>
                </a:cubicBezTo>
                <a:cubicBezTo>
                  <a:pt x="2238758" y="470961"/>
                  <a:pt x="2213810" y="465221"/>
                  <a:pt x="2189747" y="457200"/>
                </a:cubicBezTo>
                <a:cubicBezTo>
                  <a:pt x="2181726" y="449179"/>
                  <a:pt x="2175411" y="438972"/>
                  <a:pt x="2165684" y="433136"/>
                </a:cubicBezTo>
                <a:cubicBezTo>
                  <a:pt x="2112827" y="401421"/>
                  <a:pt x="2139389" y="449263"/>
                  <a:pt x="2093495" y="385010"/>
                </a:cubicBezTo>
                <a:cubicBezTo>
                  <a:pt x="2083070" y="370415"/>
                  <a:pt x="2079381" y="351807"/>
                  <a:pt x="2069432" y="336884"/>
                </a:cubicBezTo>
                <a:cubicBezTo>
                  <a:pt x="2063140" y="327446"/>
                  <a:pt x="2051961" y="322052"/>
                  <a:pt x="2045368" y="312821"/>
                </a:cubicBezTo>
                <a:cubicBezTo>
                  <a:pt x="2031776" y="293792"/>
                  <a:pt x="2026752" y="268199"/>
                  <a:pt x="2009274" y="252663"/>
                </a:cubicBezTo>
                <a:cubicBezTo>
                  <a:pt x="1989166" y="234789"/>
                  <a:pt x="1960154" y="230410"/>
                  <a:pt x="1937084" y="216568"/>
                </a:cubicBezTo>
                <a:cubicBezTo>
                  <a:pt x="1919889" y="206251"/>
                  <a:pt x="1905963" y="191101"/>
                  <a:pt x="1888958" y="180473"/>
                </a:cubicBezTo>
                <a:cubicBezTo>
                  <a:pt x="1873749" y="170967"/>
                  <a:pt x="1855525" y="166695"/>
                  <a:pt x="1840832" y="156410"/>
                </a:cubicBezTo>
                <a:cubicBezTo>
                  <a:pt x="1815171" y="138447"/>
                  <a:pt x="1793367" y="115483"/>
                  <a:pt x="1768642" y="96252"/>
                </a:cubicBezTo>
                <a:cubicBezTo>
                  <a:pt x="1757228" y="87374"/>
                  <a:pt x="1745187" y="79212"/>
                  <a:pt x="1732547" y="72189"/>
                </a:cubicBezTo>
                <a:cubicBezTo>
                  <a:pt x="1693424" y="50454"/>
                  <a:pt x="1664946" y="35158"/>
                  <a:pt x="1624263" y="24063"/>
                </a:cubicBezTo>
                <a:cubicBezTo>
                  <a:pt x="1592357" y="15361"/>
                  <a:pt x="1528010" y="0"/>
                  <a:pt x="1528010" y="0"/>
                </a:cubicBezTo>
                <a:cubicBezTo>
                  <a:pt x="1459831" y="4010"/>
                  <a:pt x="1391084" y="2373"/>
                  <a:pt x="1323474" y="12031"/>
                </a:cubicBezTo>
                <a:cubicBezTo>
                  <a:pt x="1280480" y="18173"/>
                  <a:pt x="1268722" y="47631"/>
                  <a:pt x="1239253" y="72189"/>
                </a:cubicBezTo>
                <a:cubicBezTo>
                  <a:pt x="1228144" y="81446"/>
                  <a:pt x="1214267" y="86995"/>
                  <a:pt x="1203158" y="96252"/>
                </a:cubicBezTo>
                <a:cubicBezTo>
                  <a:pt x="1143073" y="146322"/>
                  <a:pt x="1194402" y="123234"/>
                  <a:pt x="1130968" y="144379"/>
                </a:cubicBezTo>
                <a:cubicBezTo>
                  <a:pt x="1102894" y="172453"/>
                  <a:pt x="1079781" y="206577"/>
                  <a:pt x="1046747" y="228600"/>
                </a:cubicBezTo>
                <a:cubicBezTo>
                  <a:pt x="1001215" y="258955"/>
                  <a:pt x="1020878" y="242439"/>
                  <a:pt x="986589" y="276726"/>
                </a:cubicBezTo>
                <a:cubicBezTo>
                  <a:pt x="978568" y="292768"/>
                  <a:pt x="974198" y="311234"/>
                  <a:pt x="962526" y="324852"/>
                </a:cubicBezTo>
                <a:cubicBezTo>
                  <a:pt x="949476" y="340077"/>
                  <a:pt x="928579" y="346768"/>
                  <a:pt x="914400" y="360947"/>
                </a:cubicBezTo>
                <a:cubicBezTo>
                  <a:pt x="896242" y="379105"/>
                  <a:pt x="882316" y="401052"/>
                  <a:pt x="866274" y="421105"/>
                </a:cubicBezTo>
                <a:cubicBezTo>
                  <a:pt x="847721" y="476763"/>
                  <a:pt x="863499" y="439983"/>
                  <a:pt x="830179" y="493294"/>
                </a:cubicBezTo>
                <a:cubicBezTo>
                  <a:pt x="817785" y="513125"/>
                  <a:pt x="809303" y="535697"/>
                  <a:pt x="794084" y="553452"/>
                </a:cubicBezTo>
                <a:cubicBezTo>
                  <a:pt x="784673" y="564431"/>
                  <a:pt x="769280" y="568482"/>
                  <a:pt x="757989" y="577515"/>
                </a:cubicBezTo>
                <a:cubicBezTo>
                  <a:pt x="749131" y="584601"/>
                  <a:pt x="741012" y="592721"/>
                  <a:pt x="733926" y="601579"/>
                </a:cubicBezTo>
                <a:cubicBezTo>
                  <a:pt x="724893" y="612870"/>
                  <a:pt x="720088" y="627448"/>
                  <a:pt x="709863" y="637673"/>
                </a:cubicBezTo>
                <a:cubicBezTo>
                  <a:pt x="699638" y="647898"/>
                  <a:pt x="685059" y="652703"/>
                  <a:pt x="673768" y="661736"/>
                </a:cubicBezTo>
                <a:cubicBezTo>
                  <a:pt x="664910" y="668822"/>
                  <a:pt x="658563" y="678714"/>
                  <a:pt x="649705" y="685800"/>
                </a:cubicBezTo>
                <a:cubicBezTo>
                  <a:pt x="601308" y="724518"/>
                  <a:pt x="623078" y="690926"/>
                  <a:pt x="601579" y="733926"/>
                </a:cubicBezTo>
              </a:path>
            </a:pathLst>
          </a:cu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0" fontAlgn="base" hangingPunct="0">
              <a:spcBef>
                <a:spcPct val="0"/>
              </a:spcBef>
              <a:spcAft>
                <a:spcPct val="0"/>
              </a:spcAft>
              <a:defRPr/>
            </a:pPr>
            <a:endParaRPr lang="sv-SE" sz="2400" dirty="0">
              <a:solidFill>
                <a:prstClr val="white"/>
              </a:solidFill>
              <a:latin typeface="Century Gothic"/>
            </a:endParaRPr>
          </a:p>
        </p:txBody>
      </p:sp>
      <p:sp>
        <p:nvSpPr>
          <p:cNvPr id="6" name="Frihandsfigur: Form 5">
            <a:extLst>
              <a:ext uri="{FF2B5EF4-FFF2-40B4-BE49-F238E27FC236}">
                <a16:creationId xmlns:a16="http://schemas.microsoft.com/office/drawing/2014/main" id="{8C6F7EB0-2BD6-4146-9B99-B087116D12B2}"/>
              </a:ext>
            </a:extLst>
          </p:cNvPr>
          <p:cNvSpPr/>
          <p:nvPr/>
        </p:nvSpPr>
        <p:spPr>
          <a:xfrm>
            <a:off x="704851" y="897467"/>
            <a:ext cx="5422900" cy="5295900"/>
          </a:xfrm>
          <a:custGeom>
            <a:avLst/>
            <a:gdLst>
              <a:gd name="connsiteX0" fmla="*/ 2935706 w 4066674"/>
              <a:gd name="connsiteY0" fmla="*/ 168443 h 3970913"/>
              <a:gd name="connsiteX1" fmla="*/ 3007895 w 4066674"/>
              <a:gd name="connsiteY1" fmla="*/ 228600 h 3970913"/>
              <a:gd name="connsiteX2" fmla="*/ 3056022 w 4066674"/>
              <a:gd name="connsiteY2" fmla="*/ 252664 h 3970913"/>
              <a:gd name="connsiteX3" fmla="*/ 3116179 w 4066674"/>
              <a:gd name="connsiteY3" fmla="*/ 288758 h 3970913"/>
              <a:gd name="connsiteX4" fmla="*/ 3140243 w 4066674"/>
              <a:gd name="connsiteY4" fmla="*/ 312821 h 3970913"/>
              <a:gd name="connsiteX5" fmla="*/ 3188369 w 4066674"/>
              <a:gd name="connsiteY5" fmla="*/ 336885 h 3970913"/>
              <a:gd name="connsiteX6" fmla="*/ 3272590 w 4066674"/>
              <a:gd name="connsiteY6" fmla="*/ 372979 h 3970913"/>
              <a:gd name="connsiteX7" fmla="*/ 3320716 w 4066674"/>
              <a:gd name="connsiteY7" fmla="*/ 397043 h 3970913"/>
              <a:gd name="connsiteX8" fmla="*/ 3356811 w 4066674"/>
              <a:gd name="connsiteY8" fmla="*/ 421106 h 3970913"/>
              <a:gd name="connsiteX9" fmla="*/ 3404937 w 4066674"/>
              <a:gd name="connsiteY9" fmla="*/ 433137 h 3970913"/>
              <a:gd name="connsiteX10" fmla="*/ 3441032 w 4066674"/>
              <a:gd name="connsiteY10" fmla="*/ 457200 h 3970913"/>
              <a:gd name="connsiteX11" fmla="*/ 3489158 w 4066674"/>
              <a:gd name="connsiteY11" fmla="*/ 469232 h 3970913"/>
              <a:gd name="connsiteX12" fmla="*/ 3525253 w 4066674"/>
              <a:gd name="connsiteY12" fmla="*/ 481264 h 3970913"/>
              <a:gd name="connsiteX13" fmla="*/ 3549316 w 4066674"/>
              <a:gd name="connsiteY13" fmla="*/ 517358 h 3970913"/>
              <a:gd name="connsiteX14" fmla="*/ 3585411 w 4066674"/>
              <a:gd name="connsiteY14" fmla="*/ 541421 h 3970913"/>
              <a:gd name="connsiteX15" fmla="*/ 3633537 w 4066674"/>
              <a:gd name="connsiteY15" fmla="*/ 637674 h 3970913"/>
              <a:gd name="connsiteX16" fmla="*/ 3657600 w 4066674"/>
              <a:gd name="connsiteY16" fmla="*/ 673769 h 3970913"/>
              <a:gd name="connsiteX17" fmla="*/ 3681664 w 4066674"/>
              <a:gd name="connsiteY17" fmla="*/ 745958 h 3970913"/>
              <a:gd name="connsiteX18" fmla="*/ 3705727 w 4066674"/>
              <a:gd name="connsiteY18" fmla="*/ 842211 h 3970913"/>
              <a:gd name="connsiteX19" fmla="*/ 3729790 w 4066674"/>
              <a:gd name="connsiteY19" fmla="*/ 1058779 h 3970913"/>
              <a:gd name="connsiteX20" fmla="*/ 3777916 w 4066674"/>
              <a:gd name="connsiteY20" fmla="*/ 1143000 h 3970913"/>
              <a:gd name="connsiteX21" fmla="*/ 3826043 w 4066674"/>
              <a:gd name="connsiteY21" fmla="*/ 1203158 h 3970913"/>
              <a:gd name="connsiteX22" fmla="*/ 3910264 w 4066674"/>
              <a:gd name="connsiteY22" fmla="*/ 1311443 h 3970913"/>
              <a:gd name="connsiteX23" fmla="*/ 3946358 w 4066674"/>
              <a:gd name="connsiteY23" fmla="*/ 1335506 h 3970913"/>
              <a:gd name="connsiteX24" fmla="*/ 3970422 w 4066674"/>
              <a:gd name="connsiteY24" fmla="*/ 1371600 h 3970913"/>
              <a:gd name="connsiteX25" fmla="*/ 3994485 w 4066674"/>
              <a:gd name="connsiteY25" fmla="*/ 1395664 h 3970913"/>
              <a:gd name="connsiteX26" fmla="*/ 3970422 w 4066674"/>
              <a:gd name="connsiteY26" fmla="*/ 1431758 h 3970913"/>
              <a:gd name="connsiteX27" fmla="*/ 3994485 w 4066674"/>
              <a:gd name="connsiteY27" fmla="*/ 1600200 h 3970913"/>
              <a:gd name="connsiteX28" fmla="*/ 4030579 w 4066674"/>
              <a:gd name="connsiteY28" fmla="*/ 1768643 h 3970913"/>
              <a:gd name="connsiteX29" fmla="*/ 4042611 w 4066674"/>
              <a:gd name="connsiteY29" fmla="*/ 1804737 h 3970913"/>
              <a:gd name="connsiteX30" fmla="*/ 4066674 w 4066674"/>
              <a:gd name="connsiteY30" fmla="*/ 1888958 h 3970913"/>
              <a:gd name="connsiteX31" fmla="*/ 4042611 w 4066674"/>
              <a:gd name="connsiteY31" fmla="*/ 2141621 h 3970913"/>
              <a:gd name="connsiteX32" fmla="*/ 4030579 w 4066674"/>
              <a:gd name="connsiteY32" fmla="*/ 2177716 h 3970913"/>
              <a:gd name="connsiteX33" fmla="*/ 3958390 w 4066674"/>
              <a:gd name="connsiteY33" fmla="*/ 2249906 h 3970913"/>
              <a:gd name="connsiteX34" fmla="*/ 3910264 w 4066674"/>
              <a:gd name="connsiteY34" fmla="*/ 2310064 h 3970913"/>
              <a:gd name="connsiteX35" fmla="*/ 3886200 w 4066674"/>
              <a:gd name="connsiteY35" fmla="*/ 2394285 h 3970913"/>
              <a:gd name="connsiteX36" fmla="*/ 3874169 w 4066674"/>
              <a:gd name="connsiteY36" fmla="*/ 2610853 h 3970913"/>
              <a:gd name="connsiteX37" fmla="*/ 3801979 w 4066674"/>
              <a:gd name="connsiteY37" fmla="*/ 2707106 h 3970913"/>
              <a:gd name="connsiteX38" fmla="*/ 3765885 w 4066674"/>
              <a:gd name="connsiteY38" fmla="*/ 2815390 h 3970913"/>
              <a:gd name="connsiteX39" fmla="*/ 3705727 w 4066674"/>
              <a:gd name="connsiteY39" fmla="*/ 2911643 h 3970913"/>
              <a:gd name="connsiteX40" fmla="*/ 3693695 w 4066674"/>
              <a:gd name="connsiteY40" fmla="*/ 2959769 h 3970913"/>
              <a:gd name="connsiteX41" fmla="*/ 3669632 w 4066674"/>
              <a:gd name="connsiteY41" fmla="*/ 2995864 h 3970913"/>
              <a:gd name="connsiteX42" fmla="*/ 3657600 w 4066674"/>
              <a:gd name="connsiteY42" fmla="*/ 3056021 h 3970913"/>
              <a:gd name="connsiteX43" fmla="*/ 3645569 w 4066674"/>
              <a:gd name="connsiteY43" fmla="*/ 3104148 h 3970913"/>
              <a:gd name="connsiteX44" fmla="*/ 3621506 w 4066674"/>
              <a:gd name="connsiteY44" fmla="*/ 3356811 h 3970913"/>
              <a:gd name="connsiteX45" fmla="*/ 3609474 w 4066674"/>
              <a:gd name="connsiteY45" fmla="*/ 3416969 h 3970913"/>
              <a:gd name="connsiteX46" fmla="*/ 3573379 w 4066674"/>
              <a:gd name="connsiteY46" fmla="*/ 3441032 h 3970913"/>
              <a:gd name="connsiteX47" fmla="*/ 3477127 w 4066674"/>
              <a:gd name="connsiteY47" fmla="*/ 3501190 h 3970913"/>
              <a:gd name="connsiteX48" fmla="*/ 3392906 w 4066674"/>
              <a:gd name="connsiteY48" fmla="*/ 3537285 h 3970913"/>
              <a:gd name="connsiteX49" fmla="*/ 3104148 w 4066674"/>
              <a:gd name="connsiteY49" fmla="*/ 3561348 h 3970913"/>
              <a:gd name="connsiteX50" fmla="*/ 3068053 w 4066674"/>
              <a:gd name="connsiteY50" fmla="*/ 3597443 h 3970913"/>
              <a:gd name="connsiteX51" fmla="*/ 2995864 w 4066674"/>
              <a:gd name="connsiteY51" fmla="*/ 3681664 h 3970913"/>
              <a:gd name="connsiteX52" fmla="*/ 2911643 w 4066674"/>
              <a:gd name="connsiteY52" fmla="*/ 3729790 h 3970913"/>
              <a:gd name="connsiteX53" fmla="*/ 2875548 w 4066674"/>
              <a:gd name="connsiteY53" fmla="*/ 3753853 h 3970913"/>
              <a:gd name="connsiteX54" fmla="*/ 2827422 w 4066674"/>
              <a:gd name="connsiteY54" fmla="*/ 3789948 h 3970913"/>
              <a:gd name="connsiteX55" fmla="*/ 2731169 w 4066674"/>
              <a:gd name="connsiteY55" fmla="*/ 3838074 h 3970913"/>
              <a:gd name="connsiteX56" fmla="*/ 2683043 w 4066674"/>
              <a:gd name="connsiteY56" fmla="*/ 3862137 h 3970913"/>
              <a:gd name="connsiteX57" fmla="*/ 2610853 w 4066674"/>
              <a:gd name="connsiteY57" fmla="*/ 3886200 h 3970913"/>
              <a:gd name="connsiteX58" fmla="*/ 1780674 w 4066674"/>
              <a:gd name="connsiteY58" fmla="*/ 3898232 h 3970913"/>
              <a:gd name="connsiteX59" fmla="*/ 1672390 w 4066674"/>
              <a:gd name="connsiteY59" fmla="*/ 3838074 h 3970913"/>
              <a:gd name="connsiteX60" fmla="*/ 1576137 w 4066674"/>
              <a:gd name="connsiteY60" fmla="*/ 3814011 h 3970913"/>
              <a:gd name="connsiteX61" fmla="*/ 1491916 w 4066674"/>
              <a:gd name="connsiteY61" fmla="*/ 3765885 h 3970913"/>
              <a:gd name="connsiteX62" fmla="*/ 1431758 w 4066674"/>
              <a:gd name="connsiteY62" fmla="*/ 3741821 h 3970913"/>
              <a:gd name="connsiteX63" fmla="*/ 1323474 w 4066674"/>
              <a:gd name="connsiteY63" fmla="*/ 3705727 h 3970913"/>
              <a:gd name="connsiteX64" fmla="*/ 1263316 w 4066674"/>
              <a:gd name="connsiteY64" fmla="*/ 3669632 h 3970913"/>
              <a:gd name="connsiteX65" fmla="*/ 1130969 w 4066674"/>
              <a:gd name="connsiteY65" fmla="*/ 3633537 h 3970913"/>
              <a:gd name="connsiteX66" fmla="*/ 974558 w 4066674"/>
              <a:gd name="connsiteY66" fmla="*/ 3585411 h 3970913"/>
              <a:gd name="connsiteX67" fmla="*/ 770022 w 4066674"/>
              <a:gd name="connsiteY67" fmla="*/ 3573379 h 3970913"/>
              <a:gd name="connsiteX68" fmla="*/ 673769 w 4066674"/>
              <a:gd name="connsiteY68" fmla="*/ 3501190 h 3970913"/>
              <a:gd name="connsiteX69" fmla="*/ 505327 w 4066674"/>
              <a:gd name="connsiteY69" fmla="*/ 3236495 h 3970913"/>
              <a:gd name="connsiteX70" fmla="*/ 469232 w 4066674"/>
              <a:gd name="connsiteY70" fmla="*/ 3152274 h 3970913"/>
              <a:gd name="connsiteX71" fmla="*/ 409074 w 4066674"/>
              <a:gd name="connsiteY71" fmla="*/ 3019927 h 3970913"/>
              <a:gd name="connsiteX72" fmla="*/ 348916 w 4066674"/>
              <a:gd name="connsiteY72" fmla="*/ 2887579 h 3970913"/>
              <a:gd name="connsiteX73" fmla="*/ 336885 w 4066674"/>
              <a:gd name="connsiteY73" fmla="*/ 2851485 h 3970913"/>
              <a:gd name="connsiteX74" fmla="*/ 300790 w 4066674"/>
              <a:gd name="connsiteY74" fmla="*/ 2779295 h 3970913"/>
              <a:gd name="connsiteX75" fmla="*/ 252664 w 4066674"/>
              <a:gd name="connsiteY75" fmla="*/ 1925053 h 3970913"/>
              <a:gd name="connsiteX76" fmla="*/ 228600 w 4066674"/>
              <a:gd name="connsiteY76" fmla="*/ 1900990 h 3970913"/>
              <a:gd name="connsiteX77" fmla="*/ 168443 w 4066674"/>
              <a:gd name="connsiteY77" fmla="*/ 1792706 h 3970913"/>
              <a:gd name="connsiteX78" fmla="*/ 120316 w 4066674"/>
              <a:gd name="connsiteY78" fmla="*/ 1696453 h 3970913"/>
              <a:gd name="connsiteX79" fmla="*/ 96253 w 4066674"/>
              <a:gd name="connsiteY79" fmla="*/ 1660358 h 3970913"/>
              <a:gd name="connsiteX80" fmla="*/ 48127 w 4066674"/>
              <a:gd name="connsiteY80" fmla="*/ 1564106 h 3970913"/>
              <a:gd name="connsiteX81" fmla="*/ 24064 w 4066674"/>
              <a:gd name="connsiteY81" fmla="*/ 1467853 h 3970913"/>
              <a:gd name="connsiteX82" fmla="*/ 0 w 4066674"/>
              <a:gd name="connsiteY82" fmla="*/ 1431758 h 3970913"/>
              <a:gd name="connsiteX83" fmla="*/ 12032 w 4066674"/>
              <a:gd name="connsiteY83" fmla="*/ 1323474 h 3970913"/>
              <a:gd name="connsiteX84" fmla="*/ 156411 w 4066674"/>
              <a:gd name="connsiteY84" fmla="*/ 1239253 h 3970913"/>
              <a:gd name="connsiteX85" fmla="*/ 204537 w 4066674"/>
              <a:gd name="connsiteY85" fmla="*/ 1203158 h 3970913"/>
              <a:gd name="connsiteX86" fmla="*/ 240632 w 4066674"/>
              <a:gd name="connsiteY86" fmla="*/ 1179095 h 3970913"/>
              <a:gd name="connsiteX87" fmla="*/ 264695 w 4066674"/>
              <a:gd name="connsiteY87" fmla="*/ 1130969 h 3970913"/>
              <a:gd name="connsiteX88" fmla="*/ 324853 w 4066674"/>
              <a:gd name="connsiteY88" fmla="*/ 1058779 h 3970913"/>
              <a:gd name="connsiteX89" fmla="*/ 348916 w 4066674"/>
              <a:gd name="connsiteY89" fmla="*/ 962527 h 3970913"/>
              <a:gd name="connsiteX90" fmla="*/ 372979 w 4066674"/>
              <a:gd name="connsiteY90" fmla="*/ 866274 h 3970913"/>
              <a:gd name="connsiteX91" fmla="*/ 445169 w 4066674"/>
              <a:gd name="connsiteY91" fmla="*/ 782053 h 3970913"/>
              <a:gd name="connsiteX92" fmla="*/ 481264 w 4066674"/>
              <a:gd name="connsiteY92" fmla="*/ 745958 h 3970913"/>
              <a:gd name="connsiteX93" fmla="*/ 541422 w 4066674"/>
              <a:gd name="connsiteY93" fmla="*/ 673769 h 3970913"/>
              <a:gd name="connsiteX94" fmla="*/ 577516 w 4066674"/>
              <a:gd name="connsiteY94" fmla="*/ 637674 h 3970913"/>
              <a:gd name="connsiteX95" fmla="*/ 649706 w 4066674"/>
              <a:gd name="connsiteY95" fmla="*/ 577516 h 3970913"/>
              <a:gd name="connsiteX96" fmla="*/ 685800 w 4066674"/>
              <a:gd name="connsiteY96" fmla="*/ 529390 h 3970913"/>
              <a:gd name="connsiteX97" fmla="*/ 709864 w 4066674"/>
              <a:gd name="connsiteY97" fmla="*/ 493295 h 3970913"/>
              <a:gd name="connsiteX98" fmla="*/ 842211 w 4066674"/>
              <a:gd name="connsiteY98" fmla="*/ 385011 h 3970913"/>
              <a:gd name="connsiteX99" fmla="*/ 950495 w 4066674"/>
              <a:gd name="connsiteY99" fmla="*/ 312821 h 3970913"/>
              <a:gd name="connsiteX100" fmla="*/ 1118937 w 4066674"/>
              <a:gd name="connsiteY100" fmla="*/ 288758 h 3970913"/>
              <a:gd name="connsiteX101" fmla="*/ 1263316 w 4066674"/>
              <a:gd name="connsiteY101" fmla="*/ 264695 h 3970913"/>
              <a:gd name="connsiteX102" fmla="*/ 1503948 w 4066674"/>
              <a:gd name="connsiteY102" fmla="*/ 252664 h 3970913"/>
              <a:gd name="connsiteX103" fmla="*/ 1648327 w 4066674"/>
              <a:gd name="connsiteY103" fmla="*/ 180474 h 3970913"/>
              <a:gd name="connsiteX104" fmla="*/ 1756611 w 4066674"/>
              <a:gd name="connsiteY104" fmla="*/ 96253 h 3970913"/>
              <a:gd name="connsiteX105" fmla="*/ 1792706 w 4066674"/>
              <a:gd name="connsiteY105" fmla="*/ 84221 h 3970913"/>
              <a:gd name="connsiteX106" fmla="*/ 1852864 w 4066674"/>
              <a:gd name="connsiteY106" fmla="*/ 60158 h 3970913"/>
              <a:gd name="connsiteX107" fmla="*/ 1900990 w 4066674"/>
              <a:gd name="connsiteY107" fmla="*/ 48127 h 3970913"/>
              <a:gd name="connsiteX108" fmla="*/ 1973179 w 4066674"/>
              <a:gd name="connsiteY108" fmla="*/ 24064 h 3970913"/>
              <a:gd name="connsiteX109" fmla="*/ 2105527 w 4066674"/>
              <a:gd name="connsiteY109" fmla="*/ 0 h 3970913"/>
              <a:gd name="connsiteX110" fmla="*/ 2478506 w 4066674"/>
              <a:gd name="connsiteY110" fmla="*/ 12032 h 3970913"/>
              <a:gd name="connsiteX111" fmla="*/ 2550695 w 4066674"/>
              <a:gd name="connsiteY111" fmla="*/ 60158 h 3970913"/>
              <a:gd name="connsiteX112" fmla="*/ 2586790 w 4066674"/>
              <a:gd name="connsiteY112" fmla="*/ 84221 h 3970913"/>
              <a:gd name="connsiteX113" fmla="*/ 2610853 w 4066674"/>
              <a:gd name="connsiteY113" fmla="*/ 108285 h 3970913"/>
              <a:gd name="connsiteX114" fmla="*/ 2658979 w 4066674"/>
              <a:gd name="connsiteY114" fmla="*/ 120316 h 3970913"/>
              <a:gd name="connsiteX115" fmla="*/ 2743200 w 4066674"/>
              <a:gd name="connsiteY115" fmla="*/ 168443 h 3970913"/>
              <a:gd name="connsiteX116" fmla="*/ 2815390 w 4066674"/>
              <a:gd name="connsiteY116" fmla="*/ 192506 h 3970913"/>
              <a:gd name="connsiteX117" fmla="*/ 2923674 w 4066674"/>
              <a:gd name="connsiteY117" fmla="*/ 228600 h 3970913"/>
              <a:gd name="connsiteX118" fmla="*/ 2995864 w 4066674"/>
              <a:gd name="connsiteY118" fmla="*/ 252664 h 3970913"/>
              <a:gd name="connsiteX119" fmla="*/ 3043990 w 4066674"/>
              <a:gd name="connsiteY119" fmla="*/ 264695 h 397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066674" h="3970913">
                <a:moveTo>
                  <a:pt x="2935706" y="168443"/>
                </a:moveTo>
                <a:cubicBezTo>
                  <a:pt x="2959769" y="188495"/>
                  <a:pt x="2982234" y="210638"/>
                  <a:pt x="3007895" y="228600"/>
                </a:cubicBezTo>
                <a:cubicBezTo>
                  <a:pt x="3022589" y="238886"/>
                  <a:pt x="3040343" y="243954"/>
                  <a:pt x="3056022" y="252664"/>
                </a:cubicBezTo>
                <a:cubicBezTo>
                  <a:pt x="3076464" y="264021"/>
                  <a:pt x="3097150" y="275166"/>
                  <a:pt x="3116179" y="288758"/>
                </a:cubicBezTo>
                <a:cubicBezTo>
                  <a:pt x="3125410" y="295351"/>
                  <a:pt x="3130805" y="306529"/>
                  <a:pt x="3140243" y="312821"/>
                </a:cubicBezTo>
                <a:cubicBezTo>
                  <a:pt x="3155166" y="322770"/>
                  <a:pt x="3172797" y="327986"/>
                  <a:pt x="3188369" y="336885"/>
                </a:cubicBezTo>
                <a:cubicBezTo>
                  <a:pt x="3252990" y="373812"/>
                  <a:pt x="3193548" y="353219"/>
                  <a:pt x="3272590" y="372979"/>
                </a:cubicBezTo>
                <a:cubicBezTo>
                  <a:pt x="3288632" y="381000"/>
                  <a:pt x="3305144" y="388144"/>
                  <a:pt x="3320716" y="397043"/>
                </a:cubicBezTo>
                <a:cubicBezTo>
                  <a:pt x="3333271" y="404217"/>
                  <a:pt x="3343520" y="415410"/>
                  <a:pt x="3356811" y="421106"/>
                </a:cubicBezTo>
                <a:cubicBezTo>
                  <a:pt x="3372010" y="427620"/>
                  <a:pt x="3388895" y="429127"/>
                  <a:pt x="3404937" y="433137"/>
                </a:cubicBezTo>
                <a:cubicBezTo>
                  <a:pt x="3416969" y="441158"/>
                  <a:pt x="3427741" y="451504"/>
                  <a:pt x="3441032" y="457200"/>
                </a:cubicBezTo>
                <a:cubicBezTo>
                  <a:pt x="3456231" y="463714"/>
                  <a:pt x="3473259" y="464689"/>
                  <a:pt x="3489158" y="469232"/>
                </a:cubicBezTo>
                <a:cubicBezTo>
                  <a:pt x="3501353" y="472716"/>
                  <a:pt x="3513221" y="477253"/>
                  <a:pt x="3525253" y="481264"/>
                </a:cubicBezTo>
                <a:cubicBezTo>
                  <a:pt x="3533274" y="493295"/>
                  <a:pt x="3539091" y="507133"/>
                  <a:pt x="3549316" y="517358"/>
                </a:cubicBezTo>
                <a:cubicBezTo>
                  <a:pt x="3559541" y="527583"/>
                  <a:pt x="3577119" y="529575"/>
                  <a:pt x="3585411" y="541421"/>
                </a:cubicBezTo>
                <a:cubicBezTo>
                  <a:pt x="3605982" y="570808"/>
                  <a:pt x="3613639" y="607827"/>
                  <a:pt x="3633537" y="637674"/>
                </a:cubicBezTo>
                <a:cubicBezTo>
                  <a:pt x="3641558" y="649706"/>
                  <a:pt x="3651727" y="660555"/>
                  <a:pt x="3657600" y="673769"/>
                </a:cubicBezTo>
                <a:cubicBezTo>
                  <a:pt x="3667902" y="696948"/>
                  <a:pt x="3675512" y="721351"/>
                  <a:pt x="3681664" y="745958"/>
                </a:cubicBezTo>
                <a:lnTo>
                  <a:pt x="3705727" y="842211"/>
                </a:lnTo>
                <a:cubicBezTo>
                  <a:pt x="3707336" y="859912"/>
                  <a:pt x="3719809" y="1022181"/>
                  <a:pt x="3729790" y="1058779"/>
                </a:cubicBezTo>
                <a:cubicBezTo>
                  <a:pt x="3742447" y="1105189"/>
                  <a:pt x="3758313" y="1103794"/>
                  <a:pt x="3777916" y="1143000"/>
                </a:cubicBezTo>
                <a:cubicBezTo>
                  <a:pt x="3806974" y="1201115"/>
                  <a:pt x="3765197" y="1162594"/>
                  <a:pt x="3826043" y="1203158"/>
                </a:cubicBezTo>
                <a:cubicBezTo>
                  <a:pt x="3859582" y="1253467"/>
                  <a:pt x="3867855" y="1276101"/>
                  <a:pt x="3910264" y="1311443"/>
                </a:cubicBezTo>
                <a:cubicBezTo>
                  <a:pt x="3921372" y="1320700"/>
                  <a:pt x="3934327" y="1327485"/>
                  <a:pt x="3946358" y="1335506"/>
                </a:cubicBezTo>
                <a:cubicBezTo>
                  <a:pt x="3954379" y="1347537"/>
                  <a:pt x="3961389" y="1360309"/>
                  <a:pt x="3970422" y="1371600"/>
                </a:cubicBezTo>
                <a:cubicBezTo>
                  <a:pt x="3977508" y="1380458"/>
                  <a:pt x="3994485" y="1384320"/>
                  <a:pt x="3994485" y="1395664"/>
                </a:cubicBezTo>
                <a:cubicBezTo>
                  <a:pt x="3994485" y="1410124"/>
                  <a:pt x="3978443" y="1419727"/>
                  <a:pt x="3970422" y="1431758"/>
                </a:cubicBezTo>
                <a:cubicBezTo>
                  <a:pt x="3978443" y="1487905"/>
                  <a:pt x="3985161" y="1544254"/>
                  <a:pt x="3994485" y="1600200"/>
                </a:cubicBezTo>
                <a:cubicBezTo>
                  <a:pt x="4000006" y="1633324"/>
                  <a:pt x="4017437" y="1722645"/>
                  <a:pt x="4030579" y="1768643"/>
                </a:cubicBezTo>
                <a:cubicBezTo>
                  <a:pt x="4034063" y="1780837"/>
                  <a:pt x="4039127" y="1792543"/>
                  <a:pt x="4042611" y="1804737"/>
                </a:cubicBezTo>
                <a:cubicBezTo>
                  <a:pt x="4072834" y="1910515"/>
                  <a:pt x="4037821" y="1802398"/>
                  <a:pt x="4066674" y="1888958"/>
                </a:cubicBezTo>
                <a:cubicBezTo>
                  <a:pt x="4058653" y="1973179"/>
                  <a:pt x="4053105" y="2057672"/>
                  <a:pt x="4042611" y="2141621"/>
                </a:cubicBezTo>
                <a:cubicBezTo>
                  <a:pt x="4041038" y="2154206"/>
                  <a:pt x="4038365" y="2167705"/>
                  <a:pt x="4030579" y="2177716"/>
                </a:cubicBezTo>
                <a:cubicBezTo>
                  <a:pt x="4009686" y="2204578"/>
                  <a:pt x="3977267" y="2221591"/>
                  <a:pt x="3958390" y="2249906"/>
                </a:cubicBezTo>
                <a:cubicBezTo>
                  <a:pt x="3928035" y="2295438"/>
                  <a:pt x="3944551" y="2275775"/>
                  <a:pt x="3910264" y="2310064"/>
                </a:cubicBezTo>
                <a:cubicBezTo>
                  <a:pt x="3903141" y="2331432"/>
                  <a:pt x="3888089" y="2373510"/>
                  <a:pt x="3886200" y="2394285"/>
                </a:cubicBezTo>
                <a:cubicBezTo>
                  <a:pt x="3879654" y="2466289"/>
                  <a:pt x="3892965" y="2541038"/>
                  <a:pt x="3874169" y="2610853"/>
                </a:cubicBezTo>
                <a:cubicBezTo>
                  <a:pt x="3863743" y="2649579"/>
                  <a:pt x="3801979" y="2707106"/>
                  <a:pt x="3801979" y="2707106"/>
                </a:cubicBezTo>
                <a:cubicBezTo>
                  <a:pt x="3789948" y="2743201"/>
                  <a:pt x="3786050" y="2783126"/>
                  <a:pt x="3765885" y="2815390"/>
                </a:cubicBezTo>
                <a:lnTo>
                  <a:pt x="3705727" y="2911643"/>
                </a:lnTo>
                <a:cubicBezTo>
                  <a:pt x="3701716" y="2927685"/>
                  <a:pt x="3700209" y="2944570"/>
                  <a:pt x="3693695" y="2959769"/>
                </a:cubicBezTo>
                <a:cubicBezTo>
                  <a:pt x="3687999" y="2973060"/>
                  <a:pt x="3674709" y="2982325"/>
                  <a:pt x="3669632" y="2995864"/>
                </a:cubicBezTo>
                <a:cubicBezTo>
                  <a:pt x="3662452" y="3015011"/>
                  <a:pt x="3662036" y="3036058"/>
                  <a:pt x="3657600" y="3056021"/>
                </a:cubicBezTo>
                <a:cubicBezTo>
                  <a:pt x="3654013" y="3072163"/>
                  <a:pt x="3649579" y="3088106"/>
                  <a:pt x="3645569" y="3104148"/>
                </a:cubicBezTo>
                <a:cubicBezTo>
                  <a:pt x="3637970" y="3202936"/>
                  <a:pt x="3635748" y="3264236"/>
                  <a:pt x="3621506" y="3356811"/>
                </a:cubicBezTo>
                <a:cubicBezTo>
                  <a:pt x="3618396" y="3377023"/>
                  <a:pt x="3619620" y="3399214"/>
                  <a:pt x="3609474" y="3416969"/>
                </a:cubicBezTo>
                <a:cubicBezTo>
                  <a:pt x="3602300" y="3429524"/>
                  <a:pt x="3584947" y="3432356"/>
                  <a:pt x="3573379" y="3441032"/>
                </a:cubicBezTo>
                <a:cubicBezTo>
                  <a:pt x="3456153" y="3528952"/>
                  <a:pt x="3560878" y="3465297"/>
                  <a:pt x="3477127" y="3501190"/>
                </a:cubicBezTo>
                <a:cubicBezTo>
                  <a:pt x="3446570" y="3514286"/>
                  <a:pt x="3425571" y="3531346"/>
                  <a:pt x="3392906" y="3537285"/>
                </a:cubicBezTo>
                <a:cubicBezTo>
                  <a:pt x="3309080" y="3552526"/>
                  <a:pt x="3177359" y="3556772"/>
                  <a:pt x="3104148" y="3561348"/>
                </a:cubicBezTo>
                <a:cubicBezTo>
                  <a:pt x="3092116" y="3573380"/>
                  <a:pt x="3079126" y="3584524"/>
                  <a:pt x="3068053" y="3597443"/>
                </a:cubicBezTo>
                <a:cubicBezTo>
                  <a:pt x="3028226" y="3643908"/>
                  <a:pt x="3040641" y="3644349"/>
                  <a:pt x="2995864" y="3681664"/>
                </a:cubicBezTo>
                <a:cubicBezTo>
                  <a:pt x="2963889" y="3708310"/>
                  <a:pt x="2949082" y="3708396"/>
                  <a:pt x="2911643" y="3729790"/>
                </a:cubicBezTo>
                <a:cubicBezTo>
                  <a:pt x="2899088" y="3736964"/>
                  <a:pt x="2887315" y="3745448"/>
                  <a:pt x="2875548" y="3753853"/>
                </a:cubicBezTo>
                <a:cubicBezTo>
                  <a:pt x="2859231" y="3765508"/>
                  <a:pt x="2844743" y="3779844"/>
                  <a:pt x="2827422" y="3789948"/>
                </a:cubicBezTo>
                <a:cubicBezTo>
                  <a:pt x="2796437" y="3808022"/>
                  <a:pt x="2763253" y="3822032"/>
                  <a:pt x="2731169" y="3838074"/>
                </a:cubicBezTo>
                <a:cubicBezTo>
                  <a:pt x="2715127" y="3846095"/>
                  <a:pt x="2700058" y="3856465"/>
                  <a:pt x="2683043" y="3862137"/>
                </a:cubicBezTo>
                <a:lnTo>
                  <a:pt x="2610853" y="3886200"/>
                </a:lnTo>
                <a:cubicBezTo>
                  <a:pt x="2355374" y="4056524"/>
                  <a:pt x="2573138" y="3921203"/>
                  <a:pt x="1780674" y="3898232"/>
                </a:cubicBezTo>
                <a:cubicBezTo>
                  <a:pt x="1743913" y="3897166"/>
                  <a:pt x="1694089" y="3847373"/>
                  <a:pt x="1672390" y="3838074"/>
                </a:cubicBezTo>
                <a:cubicBezTo>
                  <a:pt x="1641992" y="3825046"/>
                  <a:pt x="1576137" y="3814011"/>
                  <a:pt x="1576137" y="3814011"/>
                </a:cubicBezTo>
                <a:cubicBezTo>
                  <a:pt x="1537423" y="3788201"/>
                  <a:pt x="1537715" y="3786240"/>
                  <a:pt x="1491916" y="3765885"/>
                </a:cubicBezTo>
                <a:cubicBezTo>
                  <a:pt x="1472180" y="3757113"/>
                  <a:pt x="1451494" y="3750593"/>
                  <a:pt x="1431758" y="3741821"/>
                </a:cubicBezTo>
                <a:cubicBezTo>
                  <a:pt x="1350249" y="3705594"/>
                  <a:pt x="1418427" y="3724717"/>
                  <a:pt x="1323474" y="3705727"/>
                </a:cubicBezTo>
                <a:cubicBezTo>
                  <a:pt x="1303421" y="3693695"/>
                  <a:pt x="1284605" y="3679309"/>
                  <a:pt x="1263316" y="3669632"/>
                </a:cubicBezTo>
                <a:cubicBezTo>
                  <a:pt x="1190604" y="3636581"/>
                  <a:pt x="1200779" y="3652576"/>
                  <a:pt x="1130969" y="3633537"/>
                </a:cubicBezTo>
                <a:cubicBezTo>
                  <a:pt x="1092752" y="3623114"/>
                  <a:pt x="1012179" y="3590114"/>
                  <a:pt x="974558" y="3585411"/>
                </a:cubicBezTo>
                <a:cubicBezTo>
                  <a:pt x="906789" y="3576940"/>
                  <a:pt x="838201" y="3577390"/>
                  <a:pt x="770022" y="3573379"/>
                </a:cubicBezTo>
                <a:cubicBezTo>
                  <a:pt x="742997" y="3555363"/>
                  <a:pt x="691165" y="3522314"/>
                  <a:pt x="673769" y="3501190"/>
                </a:cubicBezTo>
                <a:cubicBezTo>
                  <a:pt x="616143" y="3431215"/>
                  <a:pt x="547991" y="3321822"/>
                  <a:pt x="505327" y="3236495"/>
                </a:cubicBezTo>
                <a:cubicBezTo>
                  <a:pt x="491668" y="3209176"/>
                  <a:pt x="482032" y="3180006"/>
                  <a:pt x="469232" y="3152274"/>
                </a:cubicBezTo>
                <a:cubicBezTo>
                  <a:pt x="400604" y="3003581"/>
                  <a:pt x="461492" y="3150972"/>
                  <a:pt x="409074" y="3019927"/>
                </a:cubicBezTo>
                <a:cubicBezTo>
                  <a:pt x="387429" y="2911699"/>
                  <a:pt x="413962" y="3004661"/>
                  <a:pt x="348916" y="2887579"/>
                </a:cubicBezTo>
                <a:cubicBezTo>
                  <a:pt x="342757" y="2876493"/>
                  <a:pt x="342036" y="2863074"/>
                  <a:pt x="336885" y="2851485"/>
                </a:cubicBezTo>
                <a:cubicBezTo>
                  <a:pt x="325958" y="2826900"/>
                  <a:pt x="312822" y="2803358"/>
                  <a:pt x="300790" y="2779295"/>
                </a:cubicBezTo>
                <a:cubicBezTo>
                  <a:pt x="297681" y="2577218"/>
                  <a:pt x="404387" y="2167811"/>
                  <a:pt x="252664" y="1925053"/>
                </a:cubicBezTo>
                <a:cubicBezTo>
                  <a:pt x="246652" y="1915434"/>
                  <a:pt x="236621" y="1909011"/>
                  <a:pt x="228600" y="1900990"/>
                </a:cubicBezTo>
                <a:cubicBezTo>
                  <a:pt x="166940" y="1716007"/>
                  <a:pt x="244084" y="1911570"/>
                  <a:pt x="168443" y="1792706"/>
                </a:cubicBezTo>
                <a:cubicBezTo>
                  <a:pt x="149184" y="1762443"/>
                  <a:pt x="140214" y="1726300"/>
                  <a:pt x="120316" y="1696453"/>
                </a:cubicBezTo>
                <a:cubicBezTo>
                  <a:pt x="112295" y="1684421"/>
                  <a:pt x="102720" y="1673292"/>
                  <a:pt x="96253" y="1660358"/>
                </a:cubicBezTo>
                <a:cubicBezTo>
                  <a:pt x="37389" y="1542629"/>
                  <a:pt x="103875" y="1647726"/>
                  <a:pt x="48127" y="1564106"/>
                </a:cubicBezTo>
                <a:cubicBezTo>
                  <a:pt x="43552" y="1541232"/>
                  <a:pt x="36394" y="1492514"/>
                  <a:pt x="24064" y="1467853"/>
                </a:cubicBezTo>
                <a:cubicBezTo>
                  <a:pt x="17597" y="1454919"/>
                  <a:pt x="8021" y="1443790"/>
                  <a:pt x="0" y="1431758"/>
                </a:cubicBezTo>
                <a:cubicBezTo>
                  <a:pt x="4011" y="1395663"/>
                  <a:pt x="-3326" y="1356384"/>
                  <a:pt x="12032" y="1323474"/>
                </a:cubicBezTo>
                <a:cubicBezTo>
                  <a:pt x="49747" y="1242656"/>
                  <a:pt x="87734" y="1250700"/>
                  <a:pt x="156411" y="1239253"/>
                </a:cubicBezTo>
                <a:cubicBezTo>
                  <a:pt x="172453" y="1227221"/>
                  <a:pt x="188220" y="1214813"/>
                  <a:pt x="204537" y="1203158"/>
                </a:cubicBezTo>
                <a:cubicBezTo>
                  <a:pt x="216304" y="1194753"/>
                  <a:pt x="231375" y="1190204"/>
                  <a:pt x="240632" y="1179095"/>
                </a:cubicBezTo>
                <a:cubicBezTo>
                  <a:pt x="252114" y="1165317"/>
                  <a:pt x="255189" y="1146178"/>
                  <a:pt x="264695" y="1130969"/>
                </a:cubicBezTo>
                <a:cubicBezTo>
                  <a:pt x="288527" y="1092838"/>
                  <a:pt x="297398" y="1086235"/>
                  <a:pt x="324853" y="1058779"/>
                </a:cubicBezTo>
                <a:cubicBezTo>
                  <a:pt x="354288" y="911609"/>
                  <a:pt x="321168" y="1064271"/>
                  <a:pt x="348916" y="962527"/>
                </a:cubicBezTo>
                <a:cubicBezTo>
                  <a:pt x="357618" y="930621"/>
                  <a:pt x="349594" y="889659"/>
                  <a:pt x="372979" y="866274"/>
                </a:cubicBezTo>
                <a:cubicBezTo>
                  <a:pt x="462544" y="776709"/>
                  <a:pt x="352560" y="890096"/>
                  <a:pt x="445169" y="782053"/>
                </a:cubicBezTo>
                <a:cubicBezTo>
                  <a:pt x="456242" y="769134"/>
                  <a:pt x="469960" y="758675"/>
                  <a:pt x="481264" y="745958"/>
                </a:cubicBezTo>
                <a:cubicBezTo>
                  <a:pt x="502074" y="722547"/>
                  <a:pt x="520612" y="697180"/>
                  <a:pt x="541422" y="673769"/>
                </a:cubicBezTo>
                <a:cubicBezTo>
                  <a:pt x="552726" y="661052"/>
                  <a:pt x="564445" y="648567"/>
                  <a:pt x="577516" y="637674"/>
                </a:cubicBezTo>
                <a:cubicBezTo>
                  <a:pt x="633215" y="591258"/>
                  <a:pt x="596978" y="639032"/>
                  <a:pt x="649706" y="577516"/>
                </a:cubicBezTo>
                <a:cubicBezTo>
                  <a:pt x="662756" y="562291"/>
                  <a:pt x="674145" y="545707"/>
                  <a:pt x="685800" y="529390"/>
                </a:cubicBezTo>
                <a:cubicBezTo>
                  <a:pt x="694205" y="517623"/>
                  <a:pt x="700607" y="504404"/>
                  <a:pt x="709864" y="493295"/>
                </a:cubicBezTo>
                <a:cubicBezTo>
                  <a:pt x="742867" y="453691"/>
                  <a:pt x="806472" y="408837"/>
                  <a:pt x="842211" y="385011"/>
                </a:cubicBezTo>
                <a:cubicBezTo>
                  <a:pt x="878306" y="360948"/>
                  <a:pt x="907957" y="321328"/>
                  <a:pt x="950495" y="312821"/>
                </a:cubicBezTo>
                <a:cubicBezTo>
                  <a:pt x="1046265" y="293668"/>
                  <a:pt x="990328" y="303048"/>
                  <a:pt x="1118937" y="288758"/>
                </a:cubicBezTo>
                <a:cubicBezTo>
                  <a:pt x="1182754" y="267487"/>
                  <a:pt x="1161703" y="271703"/>
                  <a:pt x="1263316" y="264695"/>
                </a:cubicBezTo>
                <a:cubicBezTo>
                  <a:pt x="1343437" y="259169"/>
                  <a:pt x="1423737" y="256674"/>
                  <a:pt x="1503948" y="252664"/>
                </a:cubicBezTo>
                <a:cubicBezTo>
                  <a:pt x="1562659" y="233093"/>
                  <a:pt x="1601682" y="227119"/>
                  <a:pt x="1648327" y="180474"/>
                </a:cubicBezTo>
                <a:cubicBezTo>
                  <a:pt x="1679471" y="149330"/>
                  <a:pt x="1713437" y="110645"/>
                  <a:pt x="1756611" y="96253"/>
                </a:cubicBezTo>
                <a:cubicBezTo>
                  <a:pt x="1768643" y="92242"/>
                  <a:pt x="1780831" y="88674"/>
                  <a:pt x="1792706" y="84221"/>
                </a:cubicBezTo>
                <a:cubicBezTo>
                  <a:pt x="1812928" y="76638"/>
                  <a:pt x="1832375" y="66988"/>
                  <a:pt x="1852864" y="60158"/>
                </a:cubicBezTo>
                <a:cubicBezTo>
                  <a:pt x="1868551" y="54929"/>
                  <a:pt x="1885152" y="52878"/>
                  <a:pt x="1900990" y="48127"/>
                </a:cubicBezTo>
                <a:cubicBezTo>
                  <a:pt x="1925285" y="40839"/>
                  <a:pt x="1948307" y="29039"/>
                  <a:pt x="1973179" y="24064"/>
                </a:cubicBezTo>
                <a:cubicBezTo>
                  <a:pt x="2057259" y="7248"/>
                  <a:pt x="2013165" y="15394"/>
                  <a:pt x="2105527" y="0"/>
                </a:cubicBezTo>
                <a:cubicBezTo>
                  <a:pt x="2229853" y="4011"/>
                  <a:pt x="2355235" y="-4626"/>
                  <a:pt x="2478506" y="12032"/>
                </a:cubicBezTo>
                <a:cubicBezTo>
                  <a:pt x="2507166" y="15905"/>
                  <a:pt x="2526632" y="44116"/>
                  <a:pt x="2550695" y="60158"/>
                </a:cubicBezTo>
                <a:cubicBezTo>
                  <a:pt x="2562727" y="68179"/>
                  <a:pt x="2576565" y="73996"/>
                  <a:pt x="2586790" y="84221"/>
                </a:cubicBezTo>
                <a:cubicBezTo>
                  <a:pt x="2594811" y="92242"/>
                  <a:pt x="2600707" y="103212"/>
                  <a:pt x="2610853" y="108285"/>
                </a:cubicBezTo>
                <a:cubicBezTo>
                  <a:pt x="2625643" y="115680"/>
                  <a:pt x="2642937" y="116306"/>
                  <a:pt x="2658979" y="120316"/>
                </a:cubicBezTo>
                <a:cubicBezTo>
                  <a:pt x="2691533" y="142018"/>
                  <a:pt x="2705043" y="153180"/>
                  <a:pt x="2743200" y="168443"/>
                </a:cubicBezTo>
                <a:cubicBezTo>
                  <a:pt x="2766751" y="177863"/>
                  <a:pt x="2791327" y="184485"/>
                  <a:pt x="2815390" y="192506"/>
                </a:cubicBezTo>
                <a:lnTo>
                  <a:pt x="2923674" y="228600"/>
                </a:lnTo>
                <a:lnTo>
                  <a:pt x="2995864" y="252664"/>
                </a:lnTo>
                <a:cubicBezTo>
                  <a:pt x="3035762" y="265963"/>
                  <a:pt x="3019276" y="264695"/>
                  <a:pt x="3043990" y="264695"/>
                </a:cubicBezTo>
              </a:path>
            </a:pathLst>
          </a:cu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0" fontAlgn="base" hangingPunct="0">
              <a:spcBef>
                <a:spcPct val="0"/>
              </a:spcBef>
              <a:spcAft>
                <a:spcPct val="0"/>
              </a:spcAft>
              <a:defRPr/>
            </a:pPr>
            <a:endParaRPr lang="sv-SE" sz="2400">
              <a:solidFill>
                <a:prstClr val="white"/>
              </a:solidFill>
              <a:latin typeface="Century Gothic"/>
            </a:endParaRPr>
          </a:p>
        </p:txBody>
      </p:sp>
      <p:sp>
        <p:nvSpPr>
          <p:cNvPr id="9" name="Frihandsfigur: Form 8">
            <a:extLst>
              <a:ext uri="{FF2B5EF4-FFF2-40B4-BE49-F238E27FC236}">
                <a16:creationId xmlns:a16="http://schemas.microsoft.com/office/drawing/2014/main" id="{82A5E84C-585B-42A9-94CF-4EC454F1D92E}"/>
              </a:ext>
            </a:extLst>
          </p:cNvPr>
          <p:cNvSpPr/>
          <p:nvPr/>
        </p:nvSpPr>
        <p:spPr>
          <a:xfrm>
            <a:off x="2305051" y="698500"/>
            <a:ext cx="5844116" cy="5308600"/>
          </a:xfrm>
          <a:custGeom>
            <a:avLst/>
            <a:gdLst>
              <a:gd name="connsiteX0" fmla="*/ 4042611 w 4383269"/>
              <a:gd name="connsiteY0" fmla="*/ 2056807 h 3981860"/>
              <a:gd name="connsiteX1" fmla="*/ 4199021 w 4383269"/>
              <a:gd name="connsiteY1" fmla="*/ 2068839 h 3981860"/>
              <a:gd name="connsiteX2" fmla="*/ 4235116 w 4383269"/>
              <a:gd name="connsiteY2" fmla="*/ 2080870 h 3981860"/>
              <a:gd name="connsiteX3" fmla="*/ 4283242 w 4383269"/>
              <a:gd name="connsiteY3" fmla="*/ 2092902 h 3981860"/>
              <a:gd name="connsiteX4" fmla="*/ 4307306 w 4383269"/>
              <a:gd name="connsiteY4" fmla="*/ 2116965 h 3981860"/>
              <a:gd name="connsiteX5" fmla="*/ 4343400 w 4383269"/>
              <a:gd name="connsiteY5" fmla="*/ 2201186 h 3981860"/>
              <a:gd name="connsiteX6" fmla="*/ 4355432 w 4383269"/>
              <a:gd name="connsiteY6" fmla="*/ 2273375 h 3981860"/>
              <a:gd name="connsiteX7" fmla="*/ 4283242 w 4383269"/>
              <a:gd name="connsiteY7" fmla="*/ 2634323 h 3981860"/>
              <a:gd name="connsiteX8" fmla="*/ 4174958 w 4383269"/>
              <a:gd name="connsiteY8" fmla="*/ 2718544 h 3981860"/>
              <a:gd name="connsiteX9" fmla="*/ 4138863 w 4383269"/>
              <a:gd name="connsiteY9" fmla="*/ 2742607 h 3981860"/>
              <a:gd name="connsiteX10" fmla="*/ 4102769 w 4383269"/>
              <a:gd name="connsiteY10" fmla="*/ 2754639 h 3981860"/>
              <a:gd name="connsiteX11" fmla="*/ 4066674 w 4383269"/>
              <a:gd name="connsiteY11" fmla="*/ 2778702 h 3981860"/>
              <a:gd name="connsiteX12" fmla="*/ 3994484 w 4383269"/>
              <a:gd name="connsiteY12" fmla="*/ 2802765 h 3981860"/>
              <a:gd name="connsiteX13" fmla="*/ 3958390 w 4383269"/>
              <a:gd name="connsiteY13" fmla="*/ 2814797 h 3981860"/>
              <a:gd name="connsiteX14" fmla="*/ 3910263 w 4383269"/>
              <a:gd name="connsiteY14" fmla="*/ 2899018 h 3981860"/>
              <a:gd name="connsiteX15" fmla="*/ 3886200 w 4383269"/>
              <a:gd name="connsiteY15" fmla="*/ 2935112 h 3981860"/>
              <a:gd name="connsiteX16" fmla="*/ 3850106 w 4383269"/>
              <a:gd name="connsiteY16" fmla="*/ 3019333 h 3981860"/>
              <a:gd name="connsiteX17" fmla="*/ 3814011 w 4383269"/>
              <a:gd name="connsiteY17" fmla="*/ 3091523 h 3981860"/>
              <a:gd name="connsiteX18" fmla="*/ 3801979 w 4383269"/>
              <a:gd name="connsiteY18" fmla="*/ 3151681 h 3981860"/>
              <a:gd name="connsiteX19" fmla="*/ 3789948 w 4383269"/>
              <a:gd name="connsiteY19" fmla="*/ 3308091 h 3981860"/>
              <a:gd name="connsiteX20" fmla="*/ 3765884 w 4383269"/>
              <a:gd name="connsiteY20" fmla="*/ 3560754 h 3981860"/>
              <a:gd name="connsiteX21" fmla="*/ 3729790 w 4383269"/>
              <a:gd name="connsiteY21" fmla="*/ 3681070 h 3981860"/>
              <a:gd name="connsiteX22" fmla="*/ 3621506 w 4383269"/>
              <a:gd name="connsiteY22" fmla="*/ 3765291 h 3981860"/>
              <a:gd name="connsiteX23" fmla="*/ 3489158 w 4383269"/>
              <a:gd name="connsiteY23" fmla="*/ 3813418 h 3981860"/>
              <a:gd name="connsiteX24" fmla="*/ 2911642 w 4383269"/>
              <a:gd name="connsiteY24" fmla="*/ 3825449 h 3981860"/>
              <a:gd name="connsiteX25" fmla="*/ 2791327 w 4383269"/>
              <a:gd name="connsiteY25" fmla="*/ 3861544 h 3981860"/>
              <a:gd name="connsiteX26" fmla="*/ 2755232 w 4383269"/>
              <a:gd name="connsiteY26" fmla="*/ 3885607 h 3981860"/>
              <a:gd name="connsiteX27" fmla="*/ 2550695 w 4383269"/>
              <a:gd name="connsiteY27" fmla="*/ 3921702 h 3981860"/>
              <a:gd name="connsiteX28" fmla="*/ 2502569 w 4383269"/>
              <a:gd name="connsiteY28" fmla="*/ 3933733 h 3981860"/>
              <a:gd name="connsiteX29" fmla="*/ 2466474 w 4383269"/>
              <a:gd name="connsiteY29" fmla="*/ 3945765 h 3981860"/>
              <a:gd name="connsiteX30" fmla="*/ 2406316 w 4383269"/>
              <a:gd name="connsiteY30" fmla="*/ 3957797 h 3981860"/>
              <a:gd name="connsiteX31" fmla="*/ 2370221 w 4383269"/>
              <a:gd name="connsiteY31" fmla="*/ 3969828 h 3981860"/>
              <a:gd name="connsiteX32" fmla="*/ 2322095 w 4383269"/>
              <a:gd name="connsiteY32" fmla="*/ 3981860 h 3981860"/>
              <a:gd name="connsiteX33" fmla="*/ 1708484 w 4383269"/>
              <a:gd name="connsiteY33" fmla="*/ 3969828 h 3981860"/>
              <a:gd name="connsiteX34" fmla="*/ 1612232 w 4383269"/>
              <a:gd name="connsiteY34" fmla="*/ 3957797 h 3981860"/>
              <a:gd name="connsiteX35" fmla="*/ 1576137 w 4383269"/>
              <a:gd name="connsiteY35" fmla="*/ 3933733 h 3981860"/>
              <a:gd name="connsiteX36" fmla="*/ 1540042 w 4383269"/>
              <a:gd name="connsiteY36" fmla="*/ 3921702 h 3981860"/>
              <a:gd name="connsiteX37" fmla="*/ 1479884 w 4383269"/>
              <a:gd name="connsiteY37" fmla="*/ 3861544 h 3981860"/>
              <a:gd name="connsiteX38" fmla="*/ 1443790 w 4383269"/>
              <a:gd name="connsiteY38" fmla="*/ 3837481 h 3981860"/>
              <a:gd name="connsiteX39" fmla="*/ 1407695 w 4383269"/>
              <a:gd name="connsiteY39" fmla="*/ 3789354 h 3981860"/>
              <a:gd name="connsiteX40" fmla="*/ 1335506 w 4383269"/>
              <a:gd name="connsiteY40" fmla="*/ 3741228 h 3981860"/>
              <a:gd name="connsiteX41" fmla="*/ 1311442 w 4383269"/>
              <a:gd name="connsiteY41" fmla="*/ 3717165 h 3981860"/>
              <a:gd name="connsiteX42" fmla="*/ 1191127 w 4383269"/>
              <a:gd name="connsiteY42" fmla="*/ 3693102 h 3981860"/>
              <a:gd name="connsiteX43" fmla="*/ 1130969 w 4383269"/>
              <a:gd name="connsiteY43" fmla="*/ 3681070 h 3981860"/>
              <a:gd name="connsiteX44" fmla="*/ 1034716 w 4383269"/>
              <a:gd name="connsiteY44" fmla="*/ 3657007 h 3981860"/>
              <a:gd name="connsiteX45" fmla="*/ 974558 w 4383269"/>
              <a:gd name="connsiteY45" fmla="*/ 3632944 h 3981860"/>
              <a:gd name="connsiteX46" fmla="*/ 938463 w 4383269"/>
              <a:gd name="connsiteY46" fmla="*/ 3620912 h 3981860"/>
              <a:gd name="connsiteX47" fmla="*/ 770021 w 4383269"/>
              <a:gd name="connsiteY47" fmla="*/ 3608881 h 3981860"/>
              <a:gd name="connsiteX48" fmla="*/ 745958 w 4383269"/>
              <a:gd name="connsiteY48" fmla="*/ 3572786 h 3981860"/>
              <a:gd name="connsiteX49" fmla="*/ 733927 w 4383269"/>
              <a:gd name="connsiteY49" fmla="*/ 3488565 h 3981860"/>
              <a:gd name="connsiteX50" fmla="*/ 721895 w 4383269"/>
              <a:gd name="connsiteY50" fmla="*/ 3416375 h 3981860"/>
              <a:gd name="connsiteX51" fmla="*/ 709863 w 4383269"/>
              <a:gd name="connsiteY51" fmla="*/ 3332154 h 3981860"/>
              <a:gd name="connsiteX52" fmla="*/ 625642 w 4383269"/>
              <a:gd name="connsiteY52" fmla="*/ 3235902 h 3981860"/>
              <a:gd name="connsiteX53" fmla="*/ 577516 w 4383269"/>
              <a:gd name="connsiteY53" fmla="*/ 3175744 h 3981860"/>
              <a:gd name="connsiteX54" fmla="*/ 553453 w 4383269"/>
              <a:gd name="connsiteY54" fmla="*/ 3139649 h 3981860"/>
              <a:gd name="connsiteX55" fmla="*/ 517358 w 4383269"/>
              <a:gd name="connsiteY55" fmla="*/ 3103554 h 3981860"/>
              <a:gd name="connsiteX56" fmla="*/ 505327 w 4383269"/>
              <a:gd name="connsiteY56" fmla="*/ 3067460 h 3981860"/>
              <a:gd name="connsiteX57" fmla="*/ 433137 w 4383269"/>
              <a:gd name="connsiteY57" fmla="*/ 2971207 h 3981860"/>
              <a:gd name="connsiteX58" fmla="*/ 397042 w 4383269"/>
              <a:gd name="connsiteY58" fmla="*/ 2899018 h 3981860"/>
              <a:gd name="connsiteX59" fmla="*/ 385011 w 4383269"/>
              <a:gd name="connsiteY59" fmla="*/ 2862923 h 3981860"/>
              <a:gd name="connsiteX60" fmla="*/ 348916 w 4383269"/>
              <a:gd name="connsiteY60" fmla="*/ 2814797 h 3981860"/>
              <a:gd name="connsiteX61" fmla="*/ 324853 w 4383269"/>
              <a:gd name="connsiteY61" fmla="*/ 2766670 h 3981860"/>
              <a:gd name="connsiteX62" fmla="*/ 288758 w 4383269"/>
              <a:gd name="connsiteY62" fmla="*/ 2730575 h 3981860"/>
              <a:gd name="connsiteX63" fmla="*/ 228600 w 4383269"/>
              <a:gd name="connsiteY63" fmla="*/ 2658386 h 3981860"/>
              <a:gd name="connsiteX64" fmla="*/ 204537 w 4383269"/>
              <a:gd name="connsiteY64" fmla="*/ 2598228 h 3981860"/>
              <a:gd name="connsiteX65" fmla="*/ 180474 w 4383269"/>
              <a:gd name="connsiteY65" fmla="*/ 2562133 h 3981860"/>
              <a:gd name="connsiteX66" fmla="*/ 168442 w 4383269"/>
              <a:gd name="connsiteY66" fmla="*/ 2514007 h 3981860"/>
              <a:gd name="connsiteX67" fmla="*/ 156411 w 4383269"/>
              <a:gd name="connsiteY67" fmla="*/ 2177123 h 3981860"/>
              <a:gd name="connsiteX68" fmla="*/ 144379 w 4383269"/>
              <a:gd name="connsiteY68" fmla="*/ 2128997 h 3981860"/>
              <a:gd name="connsiteX69" fmla="*/ 156411 w 4383269"/>
              <a:gd name="connsiteY69" fmla="*/ 1984618 h 3981860"/>
              <a:gd name="connsiteX70" fmla="*/ 132348 w 4383269"/>
              <a:gd name="connsiteY70" fmla="*/ 1695860 h 3981860"/>
              <a:gd name="connsiteX71" fmla="*/ 96253 w 4383269"/>
              <a:gd name="connsiteY71" fmla="*/ 1623670 h 3981860"/>
              <a:gd name="connsiteX72" fmla="*/ 60158 w 4383269"/>
              <a:gd name="connsiteY72" fmla="*/ 1527418 h 3981860"/>
              <a:gd name="connsiteX73" fmla="*/ 0 w 4383269"/>
              <a:gd name="connsiteY73" fmla="*/ 1395070 h 3981860"/>
              <a:gd name="connsiteX74" fmla="*/ 12032 w 4383269"/>
              <a:gd name="connsiteY74" fmla="*/ 1286786 h 3981860"/>
              <a:gd name="connsiteX75" fmla="*/ 36095 w 4383269"/>
              <a:gd name="connsiteY75" fmla="*/ 1250691 h 3981860"/>
              <a:gd name="connsiteX76" fmla="*/ 60158 w 4383269"/>
              <a:gd name="connsiteY76" fmla="*/ 1178502 h 3981860"/>
              <a:gd name="connsiteX77" fmla="*/ 72190 w 4383269"/>
              <a:gd name="connsiteY77" fmla="*/ 1142407 h 3981860"/>
              <a:gd name="connsiteX78" fmla="*/ 84221 w 4383269"/>
              <a:gd name="connsiteY78" fmla="*/ 1106312 h 3981860"/>
              <a:gd name="connsiteX79" fmla="*/ 120316 w 4383269"/>
              <a:gd name="connsiteY79" fmla="*/ 1070218 h 3981860"/>
              <a:gd name="connsiteX80" fmla="*/ 120316 w 4383269"/>
              <a:gd name="connsiteY80" fmla="*/ 877712 h 3981860"/>
              <a:gd name="connsiteX81" fmla="*/ 84221 w 4383269"/>
              <a:gd name="connsiteY81" fmla="*/ 769428 h 3981860"/>
              <a:gd name="connsiteX82" fmla="*/ 72190 w 4383269"/>
              <a:gd name="connsiteY82" fmla="*/ 661144 h 3981860"/>
              <a:gd name="connsiteX83" fmla="*/ 84221 w 4383269"/>
              <a:gd name="connsiteY83" fmla="*/ 540828 h 3981860"/>
              <a:gd name="connsiteX84" fmla="*/ 96253 w 4383269"/>
              <a:gd name="connsiteY84" fmla="*/ 504733 h 3981860"/>
              <a:gd name="connsiteX85" fmla="*/ 168442 w 4383269"/>
              <a:gd name="connsiteY85" fmla="*/ 432544 h 3981860"/>
              <a:gd name="connsiteX86" fmla="*/ 240632 w 4383269"/>
              <a:gd name="connsiteY86" fmla="*/ 408481 h 3981860"/>
              <a:gd name="connsiteX87" fmla="*/ 625642 w 4383269"/>
              <a:gd name="connsiteY87" fmla="*/ 384418 h 3981860"/>
              <a:gd name="connsiteX88" fmla="*/ 709863 w 4383269"/>
              <a:gd name="connsiteY88" fmla="*/ 360354 h 3981860"/>
              <a:gd name="connsiteX89" fmla="*/ 770021 w 4383269"/>
              <a:gd name="connsiteY89" fmla="*/ 324260 h 3981860"/>
              <a:gd name="connsiteX90" fmla="*/ 806116 w 4383269"/>
              <a:gd name="connsiteY90" fmla="*/ 300197 h 3981860"/>
              <a:gd name="connsiteX91" fmla="*/ 830179 w 4383269"/>
              <a:gd name="connsiteY91" fmla="*/ 276133 h 3981860"/>
              <a:gd name="connsiteX92" fmla="*/ 866274 w 4383269"/>
              <a:gd name="connsiteY92" fmla="*/ 264102 h 3981860"/>
              <a:gd name="connsiteX93" fmla="*/ 902369 w 4383269"/>
              <a:gd name="connsiteY93" fmla="*/ 240039 h 3981860"/>
              <a:gd name="connsiteX94" fmla="*/ 974558 w 4383269"/>
              <a:gd name="connsiteY94" fmla="*/ 167849 h 3981860"/>
              <a:gd name="connsiteX95" fmla="*/ 1010653 w 4383269"/>
              <a:gd name="connsiteY95" fmla="*/ 143786 h 3981860"/>
              <a:gd name="connsiteX96" fmla="*/ 1058779 w 4383269"/>
              <a:gd name="connsiteY96" fmla="*/ 107691 h 3981860"/>
              <a:gd name="connsiteX97" fmla="*/ 1094874 w 4383269"/>
              <a:gd name="connsiteY97" fmla="*/ 95660 h 3981860"/>
              <a:gd name="connsiteX98" fmla="*/ 1130969 w 4383269"/>
              <a:gd name="connsiteY98" fmla="*/ 71597 h 3981860"/>
              <a:gd name="connsiteX99" fmla="*/ 1167063 w 4383269"/>
              <a:gd name="connsiteY99" fmla="*/ 59565 h 3981860"/>
              <a:gd name="connsiteX100" fmla="*/ 1672390 w 4383269"/>
              <a:gd name="connsiteY100" fmla="*/ 71597 h 3981860"/>
              <a:gd name="connsiteX101" fmla="*/ 2201779 w 4383269"/>
              <a:gd name="connsiteY101" fmla="*/ 59565 h 3981860"/>
              <a:gd name="connsiteX102" fmla="*/ 2237874 w 4383269"/>
              <a:gd name="connsiteY102" fmla="*/ 47533 h 3981860"/>
              <a:gd name="connsiteX103" fmla="*/ 2286000 w 4383269"/>
              <a:gd name="connsiteY103" fmla="*/ 35502 h 3981860"/>
              <a:gd name="connsiteX104" fmla="*/ 2370221 w 4383269"/>
              <a:gd name="connsiteY104" fmla="*/ 23470 h 3981860"/>
              <a:gd name="connsiteX105" fmla="*/ 2658979 w 4383269"/>
              <a:gd name="connsiteY105" fmla="*/ 23470 h 3981860"/>
              <a:gd name="connsiteX106" fmla="*/ 2731169 w 4383269"/>
              <a:gd name="connsiteY106" fmla="*/ 47533 h 3981860"/>
              <a:gd name="connsiteX107" fmla="*/ 2791327 w 4383269"/>
              <a:gd name="connsiteY107" fmla="*/ 95660 h 3981860"/>
              <a:gd name="connsiteX108" fmla="*/ 2827421 w 4383269"/>
              <a:gd name="connsiteY108" fmla="*/ 107691 h 3981860"/>
              <a:gd name="connsiteX109" fmla="*/ 2863516 w 4383269"/>
              <a:gd name="connsiteY109" fmla="*/ 131754 h 3981860"/>
              <a:gd name="connsiteX110" fmla="*/ 2887579 w 4383269"/>
              <a:gd name="connsiteY110" fmla="*/ 155818 h 3981860"/>
              <a:gd name="connsiteX111" fmla="*/ 2923674 w 4383269"/>
              <a:gd name="connsiteY111" fmla="*/ 167849 h 3981860"/>
              <a:gd name="connsiteX112" fmla="*/ 3056021 w 4383269"/>
              <a:gd name="connsiteY112" fmla="*/ 203944 h 3981860"/>
              <a:gd name="connsiteX113" fmla="*/ 3260558 w 4383269"/>
              <a:gd name="connsiteY113" fmla="*/ 179881 h 3981860"/>
              <a:gd name="connsiteX114" fmla="*/ 3308684 w 4383269"/>
              <a:gd name="connsiteY114" fmla="*/ 167849 h 3981860"/>
              <a:gd name="connsiteX115" fmla="*/ 3380874 w 4383269"/>
              <a:gd name="connsiteY115" fmla="*/ 119723 h 3981860"/>
              <a:gd name="connsiteX116" fmla="*/ 3477127 w 4383269"/>
              <a:gd name="connsiteY116" fmla="*/ 83628 h 3981860"/>
              <a:gd name="connsiteX117" fmla="*/ 3561348 w 4383269"/>
              <a:gd name="connsiteY117" fmla="*/ 59565 h 3981860"/>
              <a:gd name="connsiteX118" fmla="*/ 3717758 w 4383269"/>
              <a:gd name="connsiteY118" fmla="*/ 83628 h 3981860"/>
              <a:gd name="connsiteX119" fmla="*/ 3741821 w 4383269"/>
              <a:gd name="connsiteY119" fmla="*/ 119723 h 3981860"/>
              <a:gd name="connsiteX120" fmla="*/ 3753853 w 4383269"/>
              <a:gd name="connsiteY120" fmla="*/ 179881 h 3981860"/>
              <a:gd name="connsiteX121" fmla="*/ 3765884 w 4383269"/>
              <a:gd name="connsiteY121" fmla="*/ 215975 h 3981860"/>
              <a:gd name="connsiteX122" fmla="*/ 3753853 w 4383269"/>
              <a:gd name="connsiteY122" fmla="*/ 480670 h 3981860"/>
              <a:gd name="connsiteX123" fmla="*/ 3741821 w 4383269"/>
              <a:gd name="connsiteY123" fmla="*/ 540828 h 3981860"/>
              <a:gd name="connsiteX124" fmla="*/ 3753853 w 4383269"/>
              <a:gd name="connsiteY124" fmla="*/ 901775 h 3981860"/>
              <a:gd name="connsiteX125" fmla="*/ 3814011 w 4383269"/>
              <a:gd name="connsiteY125" fmla="*/ 949902 h 3981860"/>
              <a:gd name="connsiteX126" fmla="*/ 3910263 w 4383269"/>
              <a:gd name="connsiteY126" fmla="*/ 1058186 h 3981860"/>
              <a:gd name="connsiteX127" fmla="*/ 3946358 w 4383269"/>
              <a:gd name="connsiteY127" fmla="*/ 1082249 h 3981860"/>
              <a:gd name="connsiteX128" fmla="*/ 4006516 w 4383269"/>
              <a:gd name="connsiteY128" fmla="*/ 1094281 h 3981860"/>
              <a:gd name="connsiteX129" fmla="*/ 4102769 w 4383269"/>
              <a:gd name="connsiteY129" fmla="*/ 1166470 h 3981860"/>
              <a:gd name="connsiteX130" fmla="*/ 4174958 w 4383269"/>
              <a:gd name="connsiteY130" fmla="*/ 1226628 h 3981860"/>
              <a:gd name="connsiteX131" fmla="*/ 4211053 w 4383269"/>
              <a:gd name="connsiteY131" fmla="*/ 1262723 h 3981860"/>
              <a:gd name="connsiteX132" fmla="*/ 4259179 w 4383269"/>
              <a:gd name="connsiteY132" fmla="*/ 1274754 h 3981860"/>
              <a:gd name="connsiteX133" fmla="*/ 4295274 w 4383269"/>
              <a:gd name="connsiteY133" fmla="*/ 1310849 h 3981860"/>
              <a:gd name="connsiteX134" fmla="*/ 4331369 w 4383269"/>
              <a:gd name="connsiteY134" fmla="*/ 1407102 h 3981860"/>
              <a:gd name="connsiteX135" fmla="*/ 4355432 w 4383269"/>
              <a:gd name="connsiteY135" fmla="*/ 1443197 h 3981860"/>
              <a:gd name="connsiteX136" fmla="*/ 4367463 w 4383269"/>
              <a:gd name="connsiteY136" fmla="*/ 1479291 h 3981860"/>
              <a:gd name="connsiteX137" fmla="*/ 4367463 w 4383269"/>
              <a:gd name="connsiteY137" fmla="*/ 1780081 h 3981860"/>
              <a:gd name="connsiteX138" fmla="*/ 4355432 w 4383269"/>
              <a:gd name="connsiteY138" fmla="*/ 1816175 h 3981860"/>
              <a:gd name="connsiteX139" fmla="*/ 4331369 w 4383269"/>
              <a:gd name="connsiteY139" fmla="*/ 1840239 h 3981860"/>
              <a:gd name="connsiteX140" fmla="*/ 4307306 w 4383269"/>
              <a:gd name="connsiteY140" fmla="*/ 1876333 h 3981860"/>
              <a:gd name="connsiteX141" fmla="*/ 4271211 w 4383269"/>
              <a:gd name="connsiteY141" fmla="*/ 1888365 h 3981860"/>
              <a:gd name="connsiteX142" fmla="*/ 4199021 w 4383269"/>
              <a:gd name="connsiteY142" fmla="*/ 1936491 h 3981860"/>
              <a:gd name="connsiteX143" fmla="*/ 4150895 w 4383269"/>
              <a:gd name="connsiteY143" fmla="*/ 2008681 h 3981860"/>
              <a:gd name="connsiteX144" fmla="*/ 4138863 w 4383269"/>
              <a:gd name="connsiteY144" fmla="*/ 2044775 h 3981860"/>
              <a:gd name="connsiteX145" fmla="*/ 4114800 w 4383269"/>
              <a:gd name="connsiteY145" fmla="*/ 2068839 h 3981860"/>
              <a:gd name="connsiteX146" fmla="*/ 4102769 w 4383269"/>
              <a:gd name="connsiteY146" fmla="*/ 2092902 h 398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4383269" h="3981860">
                <a:moveTo>
                  <a:pt x="4042611" y="2056807"/>
                </a:moveTo>
                <a:cubicBezTo>
                  <a:pt x="4094748" y="2060818"/>
                  <a:pt x="4147134" y="2062353"/>
                  <a:pt x="4199021" y="2068839"/>
                </a:cubicBezTo>
                <a:cubicBezTo>
                  <a:pt x="4211605" y="2070412"/>
                  <a:pt x="4222922" y="2077386"/>
                  <a:pt x="4235116" y="2080870"/>
                </a:cubicBezTo>
                <a:cubicBezTo>
                  <a:pt x="4251016" y="2085413"/>
                  <a:pt x="4267200" y="2088891"/>
                  <a:pt x="4283242" y="2092902"/>
                </a:cubicBezTo>
                <a:cubicBezTo>
                  <a:pt x="4291263" y="2100923"/>
                  <a:pt x="4301014" y="2107527"/>
                  <a:pt x="4307306" y="2116965"/>
                </a:cubicBezTo>
                <a:cubicBezTo>
                  <a:pt x="4319569" y="2135359"/>
                  <a:pt x="4338052" y="2177121"/>
                  <a:pt x="4343400" y="2201186"/>
                </a:cubicBezTo>
                <a:cubicBezTo>
                  <a:pt x="4348692" y="2225000"/>
                  <a:pt x="4351421" y="2249312"/>
                  <a:pt x="4355432" y="2273375"/>
                </a:cubicBezTo>
                <a:cubicBezTo>
                  <a:pt x="4346523" y="2496098"/>
                  <a:pt x="4413151" y="2533283"/>
                  <a:pt x="4283242" y="2634323"/>
                </a:cubicBezTo>
                <a:cubicBezTo>
                  <a:pt x="4247147" y="2662397"/>
                  <a:pt x="4213005" y="2693179"/>
                  <a:pt x="4174958" y="2718544"/>
                </a:cubicBezTo>
                <a:cubicBezTo>
                  <a:pt x="4162926" y="2726565"/>
                  <a:pt x="4151797" y="2736140"/>
                  <a:pt x="4138863" y="2742607"/>
                </a:cubicBezTo>
                <a:cubicBezTo>
                  <a:pt x="4127520" y="2748279"/>
                  <a:pt x="4114112" y="2748967"/>
                  <a:pt x="4102769" y="2754639"/>
                </a:cubicBezTo>
                <a:cubicBezTo>
                  <a:pt x="4089835" y="2761106"/>
                  <a:pt x="4079888" y="2772829"/>
                  <a:pt x="4066674" y="2778702"/>
                </a:cubicBezTo>
                <a:cubicBezTo>
                  <a:pt x="4043495" y="2789004"/>
                  <a:pt x="4018547" y="2794744"/>
                  <a:pt x="3994484" y="2802765"/>
                </a:cubicBezTo>
                <a:lnTo>
                  <a:pt x="3958390" y="2814797"/>
                </a:lnTo>
                <a:cubicBezTo>
                  <a:pt x="3899765" y="2902733"/>
                  <a:pt x="3971323" y="2792164"/>
                  <a:pt x="3910263" y="2899018"/>
                </a:cubicBezTo>
                <a:cubicBezTo>
                  <a:pt x="3903089" y="2911573"/>
                  <a:pt x="3894221" y="2923081"/>
                  <a:pt x="3886200" y="2935112"/>
                </a:cubicBezTo>
                <a:cubicBezTo>
                  <a:pt x="3857988" y="3019752"/>
                  <a:pt x="3894703" y="2915274"/>
                  <a:pt x="3850106" y="3019333"/>
                </a:cubicBezTo>
                <a:cubicBezTo>
                  <a:pt x="3820218" y="3089071"/>
                  <a:pt x="3860254" y="3022158"/>
                  <a:pt x="3814011" y="3091523"/>
                </a:cubicBezTo>
                <a:cubicBezTo>
                  <a:pt x="3810000" y="3111576"/>
                  <a:pt x="3804237" y="3131356"/>
                  <a:pt x="3801979" y="3151681"/>
                </a:cubicBezTo>
                <a:cubicBezTo>
                  <a:pt x="3796204" y="3203652"/>
                  <a:pt x="3793546" y="3255924"/>
                  <a:pt x="3789948" y="3308091"/>
                </a:cubicBezTo>
                <a:cubicBezTo>
                  <a:pt x="3778517" y="3473847"/>
                  <a:pt x="3789929" y="3452551"/>
                  <a:pt x="3765884" y="3560754"/>
                </a:cubicBezTo>
                <a:cubicBezTo>
                  <a:pt x="3761210" y="3581787"/>
                  <a:pt x="3738361" y="3672499"/>
                  <a:pt x="3729790" y="3681070"/>
                </a:cubicBezTo>
                <a:cubicBezTo>
                  <a:pt x="3673246" y="3737614"/>
                  <a:pt x="3707852" y="3707727"/>
                  <a:pt x="3621506" y="3765291"/>
                </a:cubicBezTo>
                <a:cubicBezTo>
                  <a:pt x="3575005" y="3796292"/>
                  <a:pt x="3560304" y="3811936"/>
                  <a:pt x="3489158" y="3813418"/>
                </a:cubicBezTo>
                <a:lnTo>
                  <a:pt x="2911642" y="3825449"/>
                </a:lnTo>
                <a:cubicBezTo>
                  <a:pt x="2884740" y="3832175"/>
                  <a:pt x="2808901" y="3849828"/>
                  <a:pt x="2791327" y="3861544"/>
                </a:cubicBezTo>
                <a:cubicBezTo>
                  <a:pt x="2779295" y="3869565"/>
                  <a:pt x="2768822" y="3880665"/>
                  <a:pt x="2755232" y="3885607"/>
                </a:cubicBezTo>
                <a:cubicBezTo>
                  <a:pt x="2682916" y="3911903"/>
                  <a:pt x="2626873" y="3913237"/>
                  <a:pt x="2550695" y="3921702"/>
                </a:cubicBezTo>
                <a:cubicBezTo>
                  <a:pt x="2534653" y="3925712"/>
                  <a:pt x="2518468" y="3929190"/>
                  <a:pt x="2502569" y="3933733"/>
                </a:cubicBezTo>
                <a:cubicBezTo>
                  <a:pt x="2490374" y="3937217"/>
                  <a:pt x="2478778" y="3942689"/>
                  <a:pt x="2466474" y="3945765"/>
                </a:cubicBezTo>
                <a:cubicBezTo>
                  <a:pt x="2446635" y="3950725"/>
                  <a:pt x="2426155" y="3952837"/>
                  <a:pt x="2406316" y="3957797"/>
                </a:cubicBezTo>
                <a:cubicBezTo>
                  <a:pt x="2394012" y="3960873"/>
                  <a:pt x="2382415" y="3966344"/>
                  <a:pt x="2370221" y="3969828"/>
                </a:cubicBezTo>
                <a:cubicBezTo>
                  <a:pt x="2354321" y="3974371"/>
                  <a:pt x="2338137" y="3977849"/>
                  <a:pt x="2322095" y="3981860"/>
                </a:cubicBezTo>
                <a:lnTo>
                  <a:pt x="1708484" y="3969828"/>
                </a:lnTo>
                <a:cubicBezTo>
                  <a:pt x="1676169" y="3968733"/>
                  <a:pt x="1643426" y="3966305"/>
                  <a:pt x="1612232" y="3957797"/>
                </a:cubicBezTo>
                <a:cubicBezTo>
                  <a:pt x="1598281" y="3953992"/>
                  <a:pt x="1589071" y="3940200"/>
                  <a:pt x="1576137" y="3933733"/>
                </a:cubicBezTo>
                <a:cubicBezTo>
                  <a:pt x="1564793" y="3928061"/>
                  <a:pt x="1552074" y="3925712"/>
                  <a:pt x="1540042" y="3921702"/>
                </a:cubicBezTo>
                <a:cubicBezTo>
                  <a:pt x="1519989" y="3901649"/>
                  <a:pt x="1503480" y="3877275"/>
                  <a:pt x="1479884" y="3861544"/>
                </a:cubicBezTo>
                <a:cubicBezTo>
                  <a:pt x="1467853" y="3853523"/>
                  <a:pt x="1454015" y="3847706"/>
                  <a:pt x="1443790" y="3837481"/>
                </a:cubicBezTo>
                <a:cubicBezTo>
                  <a:pt x="1429611" y="3823301"/>
                  <a:pt x="1422683" y="3802676"/>
                  <a:pt x="1407695" y="3789354"/>
                </a:cubicBezTo>
                <a:cubicBezTo>
                  <a:pt x="1386080" y="3770140"/>
                  <a:pt x="1355956" y="3761677"/>
                  <a:pt x="1335506" y="3741228"/>
                </a:cubicBezTo>
                <a:cubicBezTo>
                  <a:pt x="1327485" y="3733207"/>
                  <a:pt x="1321169" y="3723001"/>
                  <a:pt x="1311442" y="3717165"/>
                </a:cubicBezTo>
                <a:cubicBezTo>
                  <a:pt x="1284831" y="3701198"/>
                  <a:pt x="1206539" y="3695671"/>
                  <a:pt x="1191127" y="3693102"/>
                </a:cubicBezTo>
                <a:cubicBezTo>
                  <a:pt x="1170955" y="3689740"/>
                  <a:pt x="1150895" y="3685668"/>
                  <a:pt x="1130969" y="3681070"/>
                </a:cubicBezTo>
                <a:cubicBezTo>
                  <a:pt x="1098744" y="3673633"/>
                  <a:pt x="1065422" y="3669289"/>
                  <a:pt x="1034716" y="3657007"/>
                </a:cubicBezTo>
                <a:cubicBezTo>
                  <a:pt x="1014663" y="3648986"/>
                  <a:pt x="994780" y="3640527"/>
                  <a:pt x="974558" y="3632944"/>
                </a:cubicBezTo>
                <a:cubicBezTo>
                  <a:pt x="962683" y="3628491"/>
                  <a:pt x="951059" y="3622394"/>
                  <a:pt x="938463" y="3620912"/>
                </a:cubicBezTo>
                <a:cubicBezTo>
                  <a:pt x="882558" y="3614335"/>
                  <a:pt x="826168" y="3612891"/>
                  <a:pt x="770021" y="3608881"/>
                </a:cubicBezTo>
                <a:cubicBezTo>
                  <a:pt x="762000" y="3596849"/>
                  <a:pt x="750113" y="3586636"/>
                  <a:pt x="745958" y="3572786"/>
                </a:cubicBezTo>
                <a:cubicBezTo>
                  <a:pt x="737809" y="3545623"/>
                  <a:pt x="738239" y="3516594"/>
                  <a:pt x="733927" y="3488565"/>
                </a:cubicBezTo>
                <a:cubicBezTo>
                  <a:pt x="730218" y="3464453"/>
                  <a:pt x="725605" y="3440487"/>
                  <a:pt x="721895" y="3416375"/>
                </a:cubicBezTo>
                <a:cubicBezTo>
                  <a:pt x="717583" y="3388346"/>
                  <a:pt x="720043" y="3358622"/>
                  <a:pt x="709863" y="3332154"/>
                </a:cubicBezTo>
                <a:cubicBezTo>
                  <a:pt x="685661" y="3269230"/>
                  <a:pt x="669827" y="3265358"/>
                  <a:pt x="625642" y="3235902"/>
                </a:cubicBezTo>
                <a:cubicBezTo>
                  <a:pt x="602220" y="3165633"/>
                  <a:pt x="631938" y="3230166"/>
                  <a:pt x="577516" y="3175744"/>
                </a:cubicBezTo>
                <a:cubicBezTo>
                  <a:pt x="567291" y="3165519"/>
                  <a:pt x="562710" y="3150758"/>
                  <a:pt x="553453" y="3139649"/>
                </a:cubicBezTo>
                <a:cubicBezTo>
                  <a:pt x="542560" y="3126577"/>
                  <a:pt x="529390" y="3115586"/>
                  <a:pt x="517358" y="3103554"/>
                </a:cubicBezTo>
                <a:cubicBezTo>
                  <a:pt x="513348" y="3091523"/>
                  <a:pt x="510999" y="3078803"/>
                  <a:pt x="505327" y="3067460"/>
                </a:cubicBezTo>
                <a:cubicBezTo>
                  <a:pt x="492559" y="3041925"/>
                  <a:pt x="444938" y="2985959"/>
                  <a:pt x="433137" y="2971207"/>
                </a:cubicBezTo>
                <a:cubicBezTo>
                  <a:pt x="403463" y="2852506"/>
                  <a:pt x="443015" y="2975639"/>
                  <a:pt x="397042" y="2899018"/>
                </a:cubicBezTo>
                <a:cubicBezTo>
                  <a:pt x="390517" y="2888143"/>
                  <a:pt x="391303" y="2873934"/>
                  <a:pt x="385011" y="2862923"/>
                </a:cubicBezTo>
                <a:cubicBezTo>
                  <a:pt x="375062" y="2845512"/>
                  <a:pt x="359544" y="2831802"/>
                  <a:pt x="348916" y="2814797"/>
                </a:cubicBezTo>
                <a:cubicBezTo>
                  <a:pt x="339410" y="2799587"/>
                  <a:pt x="335278" y="2781265"/>
                  <a:pt x="324853" y="2766670"/>
                </a:cubicBezTo>
                <a:cubicBezTo>
                  <a:pt x="314963" y="2752824"/>
                  <a:pt x="299651" y="2743647"/>
                  <a:pt x="288758" y="2730575"/>
                </a:cubicBezTo>
                <a:cubicBezTo>
                  <a:pt x="205004" y="2630070"/>
                  <a:pt x="334054" y="2763840"/>
                  <a:pt x="228600" y="2658386"/>
                </a:cubicBezTo>
                <a:cubicBezTo>
                  <a:pt x="220579" y="2638333"/>
                  <a:pt x="214196" y="2617545"/>
                  <a:pt x="204537" y="2598228"/>
                </a:cubicBezTo>
                <a:cubicBezTo>
                  <a:pt x="198070" y="2585294"/>
                  <a:pt x="186170" y="2575424"/>
                  <a:pt x="180474" y="2562133"/>
                </a:cubicBezTo>
                <a:cubicBezTo>
                  <a:pt x="173960" y="2546934"/>
                  <a:pt x="172453" y="2530049"/>
                  <a:pt x="168442" y="2514007"/>
                </a:cubicBezTo>
                <a:cubicBezTo>
                  <a:pt x="164432" y="2401712"/>
                  <a:pt x="163420" y="2289270"/>
                  <a:pt x="156411" y="2177123"/>
                </a:cubicBezTo>
                <a:cubicBezTo>
                  <a:pt x="155380" y="2160619"/>
                  <a:pt x="144379" y="2145533"/>
                  <a:pt x="144379" y="2128997"/>
                </a:cubicBezTo>
                <a:cubicBezTo>
                  <a:pt x="144379" y="2080704"/>
                  <a:pt x="152400" y="2032744"/>
                  <a:pt x="156411" y="1984618"/>
                </a:cubicBezTo>
                <a:cubicBezTo>
                  <a:pt x="148390" y="1888365"/>
                  <a:pt x="143014" y="1791856"/>
                  <a:pt x="132348" y="1695860"/>
                </a:cubicBezTo>
                <a:cubicBezTo>
                  <a:pt x="128028" y="1656979"/>
                  <a:pt x="113344" y="1657853"/>
                  <a:pt x="96253" y="1623670"/>
                </a:cubicBezTo>
                <a:cubicBezTo>
                  <a:pt x="10943" y="1453049"/>
                  <a:pt x="112219" y="1641951"/>
                  <a:pt x="60158" y="1527418"/>
                </a:cubicBezTo>
                <a:cubicBezTo>
                  <a:pt x="-7088" y="1379477"/>
                  <a:pt x="28131" y="1479460"/>
                  <a:pt x="0" y="1395070"/>
                </a:cubicBezTo>
                <a:cubicBezTo>
                  <a:pt x="4011" y="1358975"/>
                  <a:pt x="3224" y="1322018"/>
                  <a:pt x="12032" y="1286786"/>
                </a:cubicBezTo>
                <a:cubicBezTo>
                  <a:pt x="15539" y="1272758"/>
                  <a:pt x="30222" y="1263905"/>
                  <a:pt x="36095" y="1250691"/>
                </a:cubicBezTo>
                <a:cubicBezTo>
                  <a:pt x="46397" y="1227512"/>
                  <a:pt x="52137" y="1202565"/>
                  <a:pt x="60158" y="1178502"/>
                </a:cubicBezTo>
                <a:lnTo>
                  <a:pt x="72190" y="1142407"/>
                </a:lnTo>
                <a:cubicBezTo>
                  <a:pt x="76200" y="1130375"/>
                  <a:pt x="75253" y="1115280"/>
                  <a:pt x="84221" y="1106312"/>
                </a:cubicBezTo>
                <a:lnTo>
                  <a:pt x="120316" y="1070218"/>
                </a:lnTo>
                <a:cubicBezTo>
                  <a:pt x="146101" y="992864"/>
                  <a:pt x="144795" y="1012346"/>
                  <a:pt x="120316" y="877712"/>
                </a:cubicBezTo>
                <a:cubicBezTo>
                  <a:pt x="113510" y="840279"/>
                  <a:pt x="84221" y="769428"/>
                  <a:pt x="84221" y="769428"/>
                </a:cubicBezTo>
                <a:cubicBezTo>
                  <a:pt x="80211" y="733333"/>
                  <a:pt x="72190" y="697461"/>
                  <a:pt x="72190" y="661144"/>
                </a:cubicBezTo>
                <a:cubicBezTo>
                  <a:pt x="72190" y="620839"/>
                  <a:pt x="78092" y="580665"/>
                  <a:pt x="84221" y="540828"/>
                </a:cubicBezTo>
                <a:cubicBezTo>
                  <a:pt x="86149" y="528293"/>
                  <a:pt x="88467" y="514744"/>
                  <a:pt x="96253" y="504733"/>
                </a:cubicBezTo>
                <a:cubicBezTo>
                  <a:pt x="117146" y="477871"/>
                  <a:pt x="136158" y="443305"/>
                  <a:pt x="168442" y="432544"/>
                </a:cubicBezTo>
                <a:cubicBezTo>
                  <a:pt x="192505" y="424523"/>
                  <a:pt x="215612" y="412651"/>
                  <a:pt x="240632" y="408481"/>
                </a:cubicBezTo>
                <a:cubicBezTo>
                  <a:pt x="415752" y="379293"/>
                  <a:pt x="288444" y="397387"/>
                  <a:pt x="625642" y="384418"/>
                </a:cubicBezTo>
                <a:cubicBezTo>
                  <a:pt x="634634" y="382170"/>
                  <a:pt x="697532" y="367753"/>
                  <a:pt x="709863" y="360354"/>
                </a:cubicBezTo>
                <a:cubicBezTo>
                  <a:pt x="792435" y="310811"/>
                  <a:pt x="667780" y="358339"/>
                  <a:pt x="770021" y="324260"/>
                </a:cubicBezTo>
                <a:cubicBezTo>
                  <a:pt x="782053" y="316239"/>
                  <a:pt x="794825" y="309230"/>
                  <a:pt x="806116" y="300197"/>
                </a:cubicBezTo>
                <a:cubicBezTo>
                  <a:pt x="814974" y="293111"/>
                  <a:pt x="820452" y="281969"/>
                  <a:pt x="830179" y="276133"/>
                </a:cubicBezTo>
                <a:cubicBezTo>
                  <a:pt x="841054" y="269608"/>
                  <a:pt x="854242" y="268112"/>
                  <a:pt x="866274" y="264102"/>
                </a:cubicBezTo>
                <a:cubicBezTo>
                  <a:pt x="878306" y="256081"/>
                  <a:pt x="891561" y="249646"/>
                  <a:pt x="902369" y="240039"/>
                </a:cubicBezTo>
                <a:cubicBezTo>
                  <a:pt x="927804" y="217430"/>
                  <a:pt x="946243" y="186726"/>
                  <a:pt x="974558" y="167849"/>
                </a:cubicBezTo>
                <a:cubicBezTo>
                  <a:pt x="986590" y="159828"/>
                  <a:pt x="998886" y="152191"/>
                  <a:pt x="1010653" y="143786"/>
                </a:cubicBezTo>
                <a:cubicBezTo>
                  <a:pt x="1026970" y="132131"/>
                  <a:pt x="1041368" y="117640"/>
                  <a:pt x="1058779" y="107691"/>
                </a:cubicBezTo>
                <a:cubicBezTo>
                  <a:pt x="1069790" y="101399"/>
                  <a:pt x="1082842" y="99670"/>
                  <a:pt x="1094874" y="95660"/>
                </a:cubicBezTo>
                <a:cubicBezTo>
                  <a:pt x="1106906" y="87639"/>
                  <a:pt x="1118035" y="78064"/>
                  <a:pt x="1130969" y="71597"/>
                </a:cubicBezTo>
                <a:cubicBezTo>
                  <a:pt x="1142312" y="65925"/>
                  <a:pt x="1154381" y="59565"/>
                  <a:pt x="1167063" y="59565"/>
                </a:cubicBezTo>
                <a:cubicBezTo>
                  <a:pt x="1335553" y="59565"/>
                  <a:pt x="1503948" y="67586"/>
                  <a:pt x="1672390" y="71597"/>
                </a:cubicBezTo>
                <a:lnTo>
                  <a:pt x="2201779" y="59565"/>
                </a:lnTo>
                <a:cubicBezTo>
                  <a:pt x="2214450" y="59026"/>
                  <a:pt x="2225679" y="51017"/>
                  <a:pt x="2237874" y="47533"/>
                </a:cubicBezTo>
                <a:cubicBezTo>
                  <a:pt x="2253773" y="42990"/>
                  <a:pt x="2269731" y="38460"/>
                  <a:pt x="2286000" y="35502"/>
                </a:cubicBezTo>
                <a:cubicBezTo>
                  <a:pt x="2313901" y="30429"/>
                  <a:pt x="2342147" y="27481"/>
                  <a:pt x="2370221" y="23470"/>
                </a:cubicBezTo>
                <a:cubicBezTo>
                  <a:pt x="2480604" y="-13322"/>
                  <a:pt x="2431554" y="-1799"/>
                  <a:pt x="2658979" y="23470"/>
                </a:cubicBezTo>
                <a:cubicBezTo>
                  <a:pt x="2684189" y="26271"/>
                  <a:pt x="2731169" y="47533"/>
                  <a:pt x="2731169" y="47533"/>
                </a:cubicBezTo>
                <a:cubicBezTo>
                  <a:pt x="2753551" y="69916"/>
                  <a:pt x="2760970" y="80482"/>
                  <a:pt x="2791327" y="95660"/>
                </a:cubicBezTo>
                <a:cubicBezTo>
                  <a:pt x="2802670" y="101332"/>
                  <a:pt x="2815390" y="103681"/>
                  <a:pt x="2827421" y="107691"/>
                </a:cubicBezTo>
                <a:cubicBezTo>
                  <a:pt x="2839453" y="115712"/>
                  <a:pt x="2852225" y="122721"/>
                  <a:pt x="2863516" y="131754"/>
                </a:cubicBezTo>
                <a:cubicBezTo>
                  <a:pt x="2872374" y="138840"/>
                  <a:pt x="2877852" y="149982"/>
                  <a:pt x="2887579" y="155818"/>
                </a:cubicBezTo>
                <a:cubicBezTo>
                  <a:pt x="2898454" y="162343"/>
                  <a:pt x="2912017" y="162853"/>
                  <a:pt x="2923674" y="167849"/>
                </a:cubicBezTo>
                <a:cubicBezTo>
                  <a:pt x="3015541" y="207220"/>
                  <a:pt x="2924990" y="185225"/>
                  <a:pt x="3056021" y="203944"/>
                </a:cubicBezTo>
                <a:cubicBezTo>
                  <a:pt x="3124200" y="195923"/>
                  <a:pt x="3192599" y="189590"/>
                  <a:pt x="3260558" y="179881"/>
                </a:cubicBezTo>
                <a:cubicBezTo>
                  <a:pt x="3276928" y="177542"/>
                  <a:pt x="3293894" y="175244"/>
                  <a:pt x="3308684" y="167849"/>
                </a:cubicBezTo>
                <a:cubicBezTo>
                  <a:pt x="3334551" y="154915"/>
                  <a:pt x="3353438" y="128869"/>
                  <a:pt x="3380874" y="119723"/>
                </a:cubicBezTo>
                <a:cubicBezTo>
                  <a:pt x="3462813" y="92409"/>
                  <a:pt x="3362015" y="126794"/>
                  <a:pt x="3477127" y="83628"/>
                </a:cubicBezTo>
                <a:cubicBezTo>
                  <a:pt x="3511645" y="70684"/>
                  <a:pt x="3523427" y="69045"/>
                  <a:pt x="3561348" y="59565"/>
                </a:cubicBezTo>
                <a:cubicBezTo>
                  <a:pt x="3613485" y="67586"/>
                  <a:pt x="3667715" y="66947"/>
                  <a:pt x="3717758" y="83628"/>
                </a:cubicBezTo>
                <a:cubicBezTo>
                  <a:pt x="3731476" y="88201"/>
                  <a:pt x="3736744" y="106183"/>
                  <a:pt x="3741821" y="119723"/>
                </a:cubicBezTo>
                <a:cubicBezTo>
                  <a:pt x="3749001" y="138871"/>
                  <a:pt x="3748893" y="160042"/>
                  <a:pt x="3753853" y="179881"/>
                </a:cubicBezTo>
                <a:cubicBezTo>
                  <a:pt x="3756929" y="192184"/>
                  <a:pt x="3761874" y="203944"/>
                  <a:pt x="3765884" y="215975"/>
                </a:cubicBezTo>
                <a:cubicBezTo>
                  <a:pt x="3761874" y="304207"/>
                  <a:pt x="3760378" y="392589"/>
                  <a:pt x="3753853" y="480670"/>
                </a:cubicBezTo>
                <a:cubicBezTo>
                  <a:pt x="3752342" y="501064"/>
                  <a:pt x="3741821" y="520378"/>
                  <a:pt x="3741821" y="540828"/>
                </a:cubicBezTo>
                <a:cubicBezTo>
                  <a:pt x="3741821" y="661210"/>
                  <a:pt x="3742616" y="781918"/>
                  <a:pt x="3753853" y="901775"/>
                </a:cubicBezTo>
                <a:cubicBezTo>
                  <a:pt x="3754996" y="913968"/>
                  <a:pt x="3810728" y="947714"/>
                  <a:pt x="3814011" y="949902"/>
                </a:cubicBezTo>
                <a:cubicBezTo>
                  <a:pt x="3868587" y="1031767"/>
                  <a:pt x="3842241" y="1009599"/>
                  <a:pt x="3910263" y="1058186"/>
                </a:cubicBezTo>
                <a:cubicBezTo>
                  <a:pt x="3922030" y="1066591"/>
                  <a:pt x="3932818" y="1077172"/>
                  <a:pt x="3946358" y="1082249"/>
                </a:cubicBezTo>
                <a:cubicBezTo>
                  <a:pt x="3965506" y="1089429"/>
                  <a:pt x="3986463" y="1090270"/>
                  <a:pt x="4006516" y="1094281"/>
                </a:cubicBezTo>
                <a:cubicBezTo>
                  <a:pt x="4038600" y="1118344"/>
                  <a:pt x="4071233" y="1141692"/>
                  <a:pt x="4102769" y="1166470"/>
                </a:cubicBezTo>
                <a:cubicBezTo>
                  <a:pt x="4127399" y="1185822"/>
                  <a:pt x="4151547" y="1205818"/>
                  <a:pt x="4174958" y="1226628"/>
                </a:cubicBezTo>
                <a:cubicBezTo>
                  <a:pt x="4187675" y="1237932"/>
                  <a:pt x="4196280" y="1254281"/>
                  <a:pt x="4211053" y="1262723"/>
                </a:cubicBezTo>
                <a:cubicBezTo>
                  <a:pt x="4225410" y="1270927"/>
                  <a:pt x="4243137" y="1270744"/>
                  <a:pt x="4259179" y="1274754"/>
                </a:cubicBezTo>
                <a:cubicBezTo>
                  <a:pt x="4271211" y="1286786"/>
                  <a:pt x="4285384" y="1297003"/>
                  <a:pt x="4295274" y="1310849"/>
                </a:cubicBezTo>
                <a:cubicBezTo>
                  <a:pt x="4338236" y="1370996"/>
                  <a:pt x="4304380" y="1344128"/>
                  <a:pt x="4331369" y="1407102"/>
                </a:cubicBezTo>
                <a:cubicBezTo>
                  <a:pt x="4337065" y="1420393"/>
                  <a:pt x="4347411" y="1431165"/>
                  <a:pt x="4355432" y="1443197"/>
                </a:cubicBezTo>
                <a:cubicBezTo>
                  <a:pt x="4359442" y="1455228"/>
                  <a:pt x="4364387" y="1466988"/>
                  <a:pt x="4367463" y="1479291"/>
                </a:cubicBezTo>
                <a:cubicBezTo>
                  <a:pt x="4395215" y="1590300"/>
                  <a:pt x="4380636" y="1628594"/>
                  <a:pt x="4367463" y="1780081"/>
                </a:cubicBezTo>
                <a:cubicBezTo>
                  <a:pt x="4366364" y="1792715"/>
                  <a:pt x="4361957" y="1805300"/>
                  <a:pt x="4355432" y="1816175"/>
                </a:cubicBezTo>
                <a:cubicBezTo>
                  <a:pt x="4349596" y="1825902"/>
                  <a:pt x="4338455" y="1831381"/>
                  <a:pt x="4331369" y="1840239"/>
                </a:cubicBezTo>
                <a:cubicBezTo>
                  <a:pt x="4322336" y="1851530"/>
                  <a:pt x="4318597" y="1867300"/>
                  <a:pt x="4307306" y="1876333"/>
                </a:cubicBezTo>
                <a:cubicBezTo>
                  <a:pt x="4297403" y="1884256"/>
                  <a:pt x="4282298" y="1882206"/>
                  <a:pt x="4271211" y="1888365"/>
                </a:cubicBezTo>
                <a:cubicBezTo>
                  <a:pt x="4245930" y="1902410"/>
                  <a:pt x="4199021" y="1936491"/>
                  <a:pt x="4199021" y="1936491"/>
                </a:cubicBezTo>
                <a:cubicBezTo>
                  <a:pt x="4170416" y="2022311"/>
                  <a:pt x="4210976" y="1918562"/>
                  <a:pt x="4150895" y="2008681"/>
                </a:cubicBezTo>
                <a:cubicBezTo>
                  <a:pt x="4143860" y="2019233"/>
                  <a:pt x="4145388" y="2033900"/>
                  <a:pt x="4138863" y="2044775"/>
                </a:cubicBezTo>
                <a:cubicBezTo>
                  <a:pt x="4133027" y="2054502"/>
                  <a:pt x="4121606" y="2059764"/>
                  <a:pt x="4114800" y="2068839"/>
                </a:cubicBezTo>
                <a:cubicBezTo>
                  <a:pt x="4109420" y="2076013"/>
                  <a:pt x="4106779" y="2084881"/>
                  <a:pt x="4102769" y="2092902"/>
                </a:cubicBezTo>
              </a:path>
            </a:pathLst>
          </a:cu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0" fontAlgn="base" hangingPunct="0">
              <a:spcBef>
                <a:spcPct val="0"/>
              </a:spcBef>
              <a:spcAft>
                <a:spcPct val="0"/>
              </a:spcAft>
              <a:defRPr/>
            </a:pPr>
            <a:endParaRPr lang="sv-SE" sz="2400">
              <a:solidFill>
                <a:prstClr val="white"/>
              </a:solidFill>
              <a:latin typeface="Century Gothic"/>
            </a:endParaRPr>
          </a:p>
        </p:txBody>
      </p:sp>
      <p:sp>
        <p:nvSpPr>
          <p:cNvPr id="11" name="textruta 10">
            <a:extLst>
              <a:ext uri="{FF2B5EF4-FFF2-40B4-BE49-F238E27FC236}">
                <a16:creationId xmlns:a16="http://schemas.microsoft.com/office/drawing/2014/main" id="{6E7A4495-12B8-4C42-9E34-275889AA2768}"/>
              </a:ext>
            </a:extLst>
          </p:cNvPr>
          <p:cNvSpPr txBox="1"/>
          <p:nvPr/>
        </p:nvSpPr>
        <p:spPr>
          <a:xfrm>
            <a:off x="6400800" y="1059986"/>
            <a:ext cx="5791200" cy="4278864"/>
          </a:xfrm>
          <a:prstGeom prst="rect">
            <a:avLst/>
          </a:prstGeom>
          <a:noFill/>
        </p:spPr>
        <p:txBody>
          <a:bodyPr>
            <a:spAutoFit/>
          </a:bodyPr>
          <a:lstStyle/>
          <a:p>
            <a:pPr defTabSz="609585" eaLnBrk="0" fontAlgn="base" hangingPunct="0">
              <a:spcBef>
                <a:spcPct val="0"/>
              </a:spcBef>
              <a:spcAft>
                <a:spcPct val="0"/>
              </a:spcAft>
              <a:defRPr/>
            </a:pPr>
            <a:r>
              <a:rPr lang="sv-SE" sz="2400" b="1" dirty="0">
                <a:solidFill>
                  <a:prstClr val="black"/>
                </a:solidFill>
                <a:latin typeface="Century Gothic" panose="020B0502020202020204" pitchFamily="34" charset="0"/>
                <a:ea typeface="ＭＳ Ｐゴシック" panose="020B0600070205080204" pitchFamily="34" charset="-128"/>
              </a:rPr>
              <a:t>Challenges </a:t>
            </a:r>
            <a:r>
              <a:rPr lang="sv-SE" sz="2400" b="1" dirty="0" err="1">
                <a:solidFill>
                  <a:prstClr val="black"/>
                </a:solidFill>
                <a:latin typeface="Century Gothic" panose="020B0502020202020204" pitchFamily="34" charset="0"/>
                <a:ea typeface="ＭＳ Ｐゴシック" panose="020B0600070205080204" pitchFamily="34" charset="-128"/>
              </a:rPr>
              <a:t>remain</a:t>
            </a:r>
            <a:r>
              <a:rPr lang="sv-SE" sz="2400" b="1" dirty="0">
                <a:solidFill>
                  <a:prstClr val="black"/>
                </a:solidFill>
                <a:latin typeface="Century Gothic" panose="020B0502020202020204" pitchFamily="34" charset="0"/>
                <a:ea typeface="ＭＳ Ｐゴシック" panose="020B0600070205080204" pitchFamily="34" charset="-128"/>
              </a:rPr>
              <a:t>…</a:t>
            </a:r>
          </a:p>
          <a:p>
            <a:pPr defTabSz="609585" eaLnBrk="0" fontAlgn="base" hangingPunct="0">
              <a:spcBef>
                <a:spcPct val="0"/>
              </a:spcBef>
              <a:spcAft>
                <a:spcPct val="0"/>
              </a:spcAft>
              <a:defRPr/>
            </a:pPr>
            <a:endParaRPr lang="sv-SE" sz="533" b="1" dirty="0">
              <a:solidFill>
                <a:prstClr val="black"/>
              </a:solidFill>
              <a:latin typeface="Century Gothic" panose="020B0502020202020204" pitchFamily="34" charset="0"/>
              <a:ea typeface="ＭＳ Ｐゴシック" panose="020B0600070205080204" pitchFamily="34" charset="-128"/>
            </a:endParaRPr>
          </a:p>
          <a:p>
            <a:pPr marL="380990" indent="-380990" defTabSz="609585" eaLnBrk="0" fontAlgn="base" hangingPunct="0">
              <a:spcBef>
                <a:spcPct val="0"/>
              </a:spcBef>
              <a:spcAft>
                <a:spcPct val="0"/>
              </a:spcAft>
              <a:buFont typeface="Arial" panose="020B0604020202020204" pitchFamily="34" charset="0"/>
              <a:buChar char="•"/>
              <a:defRPr/>
            </a:pPr>
            <a:r>
              <a:rPr lang="sv-SE" sz="1867" dirty="0" err="1">
                <a:solidFill>
                  <a:prstClr val="black"/>
                </a:solidFill>
                <a:latin typeface="Century Gothic" panose="020B0502020202020204" pitchFamily="34" charset="0"/>
                <a:ea typeface="ＭＳ Ｐゴシック" panose="020B0600070205080204" pitchFamily="34" charset="-128"/>
              </a:rPr>
              <a:t>Climate</a:t>
            </a:r>
            <a:r>
              <a:rPr lang="sv-SE" sz="1867" dirty="0">
                <a:solidFill>
                  <a:prstClr val="black"/>
                </a:solidFill>
                <a:latin typeface="Century Gothic" panose="020B0502020202020204" pitchFamily="34" charset="0"/>
                <a:ea typeface="ＭＳ Ｐゴシック" panose="020B0600070205080204" pitchFamily="34" charset="-128"/>
              </a:rPr>
              <a:t> emissions from the </a:t>
            </a:r>
            <a:r>
              <a:rPr lang="sv-SE" sz="1867" dirty="0" err="1">
                <a:solidFill>
                  <a:prstClr val="black"/>
                </a:solidFill>
                <a:latin typeface="Century Gothic" panose="020B0502020202020204" pitchFamily="34" charset="0"/>
                <a:ea typeface="ＭＳ Ｐゴシック" panose="020B0600070205080204" pitchFamily="34" charset="-128"/>
              </a:rPr>
              <a:t>average</a:t>
            </a:r>
            <a:r>
              <a:rPr lang="sv-SE" sz="1867" dirty="0">
                <a:solidFill>
                  <a:prstClr val="black"/>
                </a:solidFill>
                <a:latin typeface="Century Gothic" panose="020B0502020202020204" pitchFamily="34" charset="0"/>
                <a:ea typeface="ＭＳ Ｐゴシック" panose="020B0600070205080204" pitchFamily="34" charset="-128"/>
              </a:rPr>
              <a:t> person in Örebro </a:t>
            </a:r>
            <a:r>
              <a:rPr lang="sv-SE" sz="1867" dirty="0" err="1">
                <a:solidFill>
                  <a:prstClr val="black"/>
                </a:solidFill>
                <a:latin typeface="Century Gothic" panose="020B0502020202020204" pitchFamily="34" charset="0"/>
                <a:ea typeface="ＭＳ Ｐゴシック" panose="020B0600070205080204" pitchFamily="34" charset="-128"/>
              </a:rPr>
              <a:t>are</a:t>
            </a:r>
            <a:r>
              <a:rPr lang="sv-SE" sz="1867" dirty="0">
                <a:solidFill>
                  <a:prstClr val="black"/>
                </a:solidFill>
                <a:latin typeface="Century Gothic" panose="020B0502020202020204" pitchFamily="34" charset="0"/>
                <a:ea typeface="ＭＳ Ｐゴシック" panose="020B0600070205080204" pitchFamily="34" charset="-128"/>
              </a:rPr>
              <a:t> 11metric </a:t>
            </a:r>
            <a:r>
              <a:rPr lang="sv-SE" sz="1867" dirty="0" err="1">
                <a:solidFill>
                  <a:prstClr val="black"/>
                </a:solidFill>
                <a:latin typeface="Century Gothic" panose="020B0502020202020204" pitchFamily="34" charset="0"/>
                <a:ea typeface="ＭＳ Ｐゴシック" panose="020B0600070205080204" pitchFamily="34" charset="-128"/>
              </a:rPr>
              <a:t>tonnes</a:t>
            </a:r>
            <a:r>
              <a:rPr lang="sv-SE" sz="1867" dirty="0">
                <a:solidFill>
                  <a:prstClr val="black"/>
                </a:solidFill>
                <a:latin typeface="Century Gothic" panose="020B0502020202020204" pitchFamily="34" charset="0"/>
                <a:ea typeface="ＭＳ Ｐゴシック" panose="020B0600070205080204" pitchFamily="34" charset="-128"/>
              </a:rPr>
              <a:t>.</a:t>
            </a:r>
          </a:p>
          <a:p>
            <a:pPr marL="228594" indent="-228594" defTabSz="609585" eaLnBrk="0" fontAlgn="base" hangingPunct="0">
              <a:spcBef>
                <a:spcPct val="0"/>
              </a:spcBef>
              <a:spcAft>
                <a:spcPct val="0"/>
              </a:spcAft>
              <a:buFont typeface="Arial" panose="020B0604020202020204" pitchFamily="34" charset="0"/>
              <a:buChar char="•"/>
              <a:defRPr/>
            </a:pPr>
            <a:endParaRPr lang="sv-SE" sz="1867" b="1" dirty="0">
              <a:solidFill>
                <a:prstClr val="black"/>
              </a:solidFill>
              <a:latin typeface="Century Gothic" panose="020B0502020202020204" pitchFamily="34" charset="0"/>
              <a:ea typeface="ＭＳ Ｐゴシック" panose="020B0600070205080204" pitchFamily="34" charset="-128"/>
            </a:endParaRPr>
          </a:p>
          <a:p>
            <a:pPr marL="380990" indent="-380990" defTabSz="609585" eaLnBrk="0" fontAlgn="base" hangingPunct="0">
              <a:spcBef>
                <a:spcPct val="0"/>
              </a:spcBef>
              <a:spcAft>
                <a:spcPct val="0"/>
              </a:spcAft>
              <a:buFont typeface="Arial" panose="020B0604020202020204" pitchFamily="34" charset="0"/>
              <a:buChar char="•"/>
              <a:defRPr/>
            </a:pPr>
            <a:r>
              <a:rPr lang="sv-SE" sz="1867" dirty="0" err="1">
                <a:solidFill>
                  <a:prstClr val="black"/>
                </a:solidFill>
                <a:latin typeface="Century Gothic" panose="020B0502020202020204" pitchFamily="34" charset="0"/>
                <a:ea typeface="ＭＳ Ｐゴシック" panose="020B0600070205080204" pitchFamily="34" charset="-128"/>
              </a:rPr>
              <a:t>Only</a:t>
            </a:r>
            <a:r>
              <a:rPr lang="sv-SE" sz="1867" dirty="0">
                <a:solidFill>
                  <a:prstClr val="black"/>
                </a:solidFill>
                <a:latin typeface="Century Gothic" panose="020B0502020202020204" pitchFamily="34" charset="0"/>
                <a:ea typeface="ＭＳ Ｐゴシック" panose="020B0600070205080204" pitchFamily="34" charset="-128"/>
              </a:rPr>
              <a:t> 4 per cent </a:t>
            </a:r>
            <a:r>
              <a:rPr lang="sv-SE" sz="1867" dirty="0" err="1">
                <a:solidFill>
                  <a:prstClr val="black"/>
                </a:solidFill>
                <a:latin typeface="Century Gothic" panose="020B0502020202020204" pitchFamily="34" charset="0"/>
                <a:ea typeface="ＭＳ Ｐゴシック" panose="020B0600070205080204" pitchFamily="34" charset="-128"/>
              </a:rPr>
              <a:t>of</a:t>
            </a:r>
            <a:r>
              <a:rPr lang="sv-SE" sz="1867" dirty="0">
                <a:solidFill>
                  <a:prstClr val="black"/>
                </a:solidFill>
                <a:latin typeface="Century Gothic" panose="020B0502020202020204" pitchFamily="34" charset="0"/>
                <a:ea typeface="ＭＳ Ｐゴシック" panose="020B0600070205080204" pitchFamily="34" charset="-128"/>
              </a:rPr>
              <a:t> </a:t>
            </a:r>
            <a:r>
              <a:rPr lang="sv-SE" sz="1867" dirty="0" err="1">
                <a:solidFill>
                  <a:prstClr val="black"/>
                </a:solidFill>
                <a:latin typeface="Century Gothic" panose="020B0502020202020204" pitchFamily="34" charset="0"/>
                <a:ea typeface="ＭＳ Ｐゴシック" panose="020B0600070205080204" pitchFamily="34" charset="-128"/>
              </a:rPr>
              <a:t>watercourses</a:t>
            </a:r>
            <a:r>
              <a:rPr lang="sv-SE" sz="1867" dirty="0">
                <a:solidFill>
                  <a:prstClr val="black"/>
                </a:solidFill>
                <a:latin typeface="Century Gothic" panose="020B0502020202020204" pitchFamily="34" charset="0"/>
                <a:ea typeface="ＭＳ Ｐゴシック" panose="020B0600070205080204" pitchFamily="34" charset="-128"/>
              </a:rPr>
              <a:t> and 7 per cent </a:t>
            </a:r>
            <a:r>
              <a:rPr lang="sv-SE" sz="1867" dirty="0" err="1">
                <a:solidFill>
                  <a:prstClr val="black"/>
                </a:solidFill>
                <a:latin typeface="Century Gothic" panose="020B0502020202020204" pitchFamily="34" charset="0"/>
                <a:ea typeface="ＭＳ Ｐゴシック" panose="020B0600070205080204" pitchFamily="34" charset="-128"/>
              </a:rPr>
              <a:t>of</a:t>
            </a:r>
            <a:r>
              <a:rPr lang="sv-SE" sz="1867" dirty="0">
                <a:solidFill>
                  <a:prstClr val="black"/>
                </a:solidFill>
                <a:latin typeface="Century Gothic" panose="020B0502020202020204" pitchFamily="34" charset="0"/>
                <a:ea typeface="ＭＳ Ｐゴシック" panose="020B0600070205080204" pitchFamily="34" charset="-128"/>
              </a:rPr>
              <a:t> lakes </a:t>
            </a:r>
            <a:r>
              <a:rPr lang="sv-SE" sz="1867" dirty="0" err="1">
                <a:solidFill>
                  <a:prstClr val="black"/>
                </a:solidFill>
                <a:latin typeface="Century Gothic" panose="020B0502020202020204" pitchFamily="34" charset="0"/>
                <a:ea typeface="ＭＳ Ｐゴシック" panose="020B0600070205080204" pitchFamily="34" charset="-128"/>
              </a:rPr>
              <a:t>have</a:t>
            </a:r>
            <a:r>
              <a:rPr lang="sv-SE" sz="1867" dirty="0">
                <a:solidFill>
                  <a:prstClr val="black"/>
                </a:solidFill>
                <a:latin typeface="Century Gothic" panose="020B0502020202020204" pitchFamily="34" charset="0"/>
                <a:ea typeface="ＭＳ Ｐゴシック" panose="020B0600070205080204" pitchFamily="34" charset="-128"/>
              </a:rPr>
              <a:t> </a:t>
            </a:r>
            <a:r>
              <a:rPr lang="sv-SE" sz="1867" dirty="0" err="1">
                <a:solidFill>
                  <a:prstClr val="black"/>
                </a:solidFill>
                <a:latin typeface="Century Gothic" panose="020B0502020202020204" pitchFamily="34" charset="0"/>
                <a:ea typeface="ＭＳ Ｐゴシック" panose="020B0600070205080204" pitchFamily="34" charset="-128"/>
              </a:rPr>
              <a:t>good</a:t>
            </a:r>
            <a:r>
              <a:rPr lang="sv-SE" sz="1867" dirty="0">
                <a:solidFill>
                  <a:prstClr val="black"/>
                </a:solidFill>
                <a:latin typeface="Century Gothic" panose="020B0502020202020204" pitchFamily="34" charset="0"/>
                <a:ea typeface="ＭＳ Ｐゴシック" panose="020B0600070205080204" pitchFamily="34" charset="-128"/>
              </a:rPr>
              <a:t> </a:t>
            </a:r>
            <a:r>
              <a:rPr lang="sv-SE" sz="1867" dirty="0" err="1">
                <a:solidFill>
                  <a:prstClr val="black"/>
                </a:solidFill>
                <a:latin typeface="Century Gothic" panose="020B0502020202020204" pitchFamily="34" charset="0"/>
                <a:ea typeface="ＭＳ Ｐゴシック" panose="020B0600070205080204" pitchFamily="34" charset="-128"/>
              </a:rPr>
              <a:t>ecological</a:t>
            </a:r>
            <a:r>
              <a:rPr lang="sv-SE" sz="1867" dirty="0">
                <a:solidFill>
                  <a:prstClr val="black"/>
                </a:solidFill>
                <a:latin typeface="Century Gothic" panose="020B0502020202020204" pitchFamily="34" charset="0"/>
                <a:ea typeface="ＭＳ Ｐゴシック" panose="020B0600070205080204" pitchFamily="34" charset="-128"/>
              </a:rPr>
              <a:t> status.</a:t>
            </a:r>
          </a:p>
          <a:p>
            <a:pPr marL="228594" indent="-228594" defTabSz="609585" eaLnBrk="0" fontAlgn="base" hangingPunct="0">
              <a:spcBef>
                <a:spcPct val="0"/>
              </a:spcBef>
              <a:spcAft>
                <a:spcPct val="0"/>
              </a:spcAft>
              <a:buFont typeface="Arial" panose="020B0604020202020204" pitchFamily="34" charset="0"/>
              <a:buChar char="•"/>
              <a:defRPr/>
            </a:pPr>
            <a:endParaRPr lang="sv-SE" sz="1867" dirty="0">
              <a:solidFill>
                <a:prstClr val="black"/>
              </a:solidFill>
              <a:latin typeface="Century Gothic" panose="020B0502020202020204" pitchFamily="34" charset="0"/>
              <a:ea typeface="ＭＳ Ｐゴシック" panose="020B0600070205080204" pitchFamily="34" charset="-128"/>
            </a:endParaRPr>
          </a:p>
          <a:p>
            <a:pPr marL="380990" indent="-380990" defTabSz="609585" eaLnBrk="0" fontAlgn="base" hangingPunct="0">
              <a:spcBef>
                <a:spcPct val="0"/>
              </a:spcBef>
              <a:spcAft>
                <a:spcPct val="0"/>
              </a:spcAft>
              <a:buFont typeface="Arial" panose="020B0604020202020204" pitchFamily="34" charset="0"/>
              <a:buChar char="•"/>
              <a:defRPr/>
            </a:pPr>
            <a:r>
              <a:rPr lang="sv-SE" sz="1867" dirty="0" err="1">
                <a:solidFill>
                  <a:prstClr val="black"/>
                </a:solidFill>
                <a:latin typeface="Century Gothic" panose="020B0502020202020204" pitchFamily="34" charset="0"/>
                <a:ea typeface="ＭＳ Ｐゴシック" panose="020B0600070205080204" pitchFamily="34" charset="-128"/>
              </a:rPr>
              <a:t>Drinking</a:t>
            </a:r>
            <a:r>
              <a:rPr lang="sv-SE" sz="1867" dirty="0">
                <a:solidFill>
                  <a:prstClr val="black"/>
                </a:solidFill>
                <a:latin typeface="Century Gothic" panose="020B0502020202020204" pitchFamily="34" charset="0"/>
                <a:ea typeface="ＭＳ Ｐゴシック" panose="020B0600070205080204" pitchFamily="34" charset="-128"/>
              </a:rPr>
              <a:t> </a:t>
            </a:r>
            <a:r>
              <a:rPr lang="sv-SE" sz="1867" dirty="0" err="1">
                <a:solidFill>
                  <a:prstClr val="black"/>
                </a:solidFill>
                <a:latin typeface="Century Gothic" panose="020B0502020202020204" pitchFamily="34" charset="0"/>
                <a:ea typeface="ＭＳ Ｐゴシック" panose="020B0600070205080204" pitchFamily="34" charset="-128"/>
              </a:rPr>
              <a:t>water</a:t>
            </a:r>
            <a:r>
              <a:rPr lang="sv-SE" sz="1867" dirty="0">
                <a:solidFill>
                  <a:prstClr val="black"/>
                </a:solidFill>
                <a:latin typeface="Century Gothic" panose="020B0502020202020204" pitchFamily="34" charset="0"/>
                <a:ea typeface="ＭＳ Ｐゴシック" panose="020B0600070205080204" pitchFamily="34" charset="-128"/>
              </a:rPr>
              <a:t> </a:t>
            </a:r>
            <a:r>
              <a:rPr lang="sv-SE" sz="1867" dirty="0" err="1">
                <a:solidFill>
                  <a:prstClr val="black"/>
                </a:solidFill>
                <a:latin typeface="Century Gothic" panose="020B0502020202020204" pitchFamily="34" charset="0"/>
                <a:ea typeface="ＭＳ Ｐゴシック" panose="020B0600070205080204" pitchFamily="34" charset="-128"/>
              </a:rPr>
              <a:t>sources</a:t>
            </a:r>
            <a:r>
              <a:rPr lang="sv-SE" sz="1867" dirty="0">
                <a:solidFill>
                  <a:prstClr val="black"/>
                </a:solidFill>
                <a:latin typeface="Century Gothic" panose="020B0502020202020204" pitchFamily="34" charset="0"/>
                <a:ea typeface="ＭＳ Ｐゴシック" panose="020B0600070205080204" pitchFamily="34" charset="-128"/>
              </a:rPr>
              <a:t> lack </a:t>
            </a:r>
            <a:r>
              <a:rPr lang="sv-SE" sz="1867" dirty="0" err="1">
                <a:solidFill>
                  <a:prstClr val="black"/>
                </a:solidFill>
                <a:latin typeface="Century Gothic" panose="020B0502020202020204" pitchFamily="34" charset="0"/>
                <a:ea typeface="ＭＳ Ｐゴシック" panose="020B0600070205080204" pitchFamily="34" charset="-128"/>
              </a:rPr>
              <a:t>adequate</a:t>
            </a:r>
            <a:r>
              <a:rPr lang="sv-SE" sz="1867" dirty="0">
                <a:solidFill>
                  <a:prstClr val="black"/>
                </a:solidFill>
                <a:latin typeface="Century Gothic" panose="020B0502020202020204" pitchFamily="34" charset="0"/>
                <a:ea typeface="ＭＳ Ｐゴシック" panose="020B0600070205080204" pitchFamily="34" charset="-128"/>
              </a:rPr>
              <a:t> </a:t>
            </a:r>
            <a:r>
              <a:rPr lang="sv-SE" sz="1867" dirty="0" err="1">
                <a:solidFill>
                  <a:prstClr val="black"/>
                </a:solidFill>
                <a:latin typeface="Century Gothic" panose="020B0502020202020204" pitchFamily="34" charset="0"/>
                <a:ea typeface="ＭＳ Ｐゴシック" panose="020B0600070205080204" pitchFamily="34" charset="-128"/>
              </a:rPr>
              <a:t>protection</a:t>
            </a:r>
            <a:r>
              <a:rPr lang="sv-SE" sz="1867" dirty="0">
                <a:solidFill>
                  <a:prstClr val="black"/>
                </a:solidFill>
                <a:latin typeface="Century Gothic" panose="020B0502020202020204" pitchFamily="34" charset="0"/>
                <a:ea typeface="ＭＳ Ｐゴシック" panose="020B0600070205080204" pitchFamily="34" charset="-128"/>
              </a:rPr>
              <a:t>.  </a:t>
            </a:r>
          </a:p>
          <a:p>
            <a:pPr marL="228594" indent="-228594" defTabSz="609585" eaLnBrk="0" fontAlgn="base" hangingPunct="0">
              <a:spcBef>
                <a:spcPct val="0"/>
              </a:spcBef>
              <a:spcAft>
                <a:spcPct val="0"/>
              </a:spcAft>
              <a:buFont typeface="Arial" panose="020B0604020202020204" pitchFamily="34" charset="0"/>
              <a:buChar char="•"/>
              <a:defRPr/>
            </a:pPr>
            <a:endParaRPr lang="sv-SE" sz="1867" b="1" dirty="0">
              <a:solidFill>
                <a:prstClr val="black"/>
              </a:solidFill>
              <a:latin typeface="Century Gothic" panose="020B0502020202020204" pitchFamily="34" charset="0"/>
              <a:ea typeface="ＭＳ Ｐゴシック" panose="020B0600070205080204" pitchFamily="34" charset="-128"/>
            </a:endParaRPr>
          </a:p>
          <a:p>
            <a:pPr marL="380990" indent="-380990" defTabSz="609585" eaLnBrk="0" fontAlgn="base" hangingPunct="0">
              <a:spcBef>
                <a:spcPct val="0"/>
              </a:spcBef>
              <a:spcAft>
                <a:spcPct val="0"/>
              </a:spcAft>
              <a:buFont typeface="Arial" panose="020B0604020202020204" pitchFamily="34" charset="0"/>
              <a:buChar char="•"/>
              <a:defRPr/>
            </a:pPr>
            <a:r>
              <a:rPr lang="sv-SE" sz="1867" dirty="0" err="1">
                <a:solidFill>
                  <a:prstClr val="black"/>
                </a:solidFill>
                <a:latin typeface="Century Gothic" panose="020B0502020202020204" pitchFamily="34" charset="0"/>
                <a:ea typeface="ＭＳ Ｐゴシック" panose="020B0600070205080204" pitchFamily="34" charset="-128"/>
              </a:rPr>
              <a:t>Only</a:t>
            </a:r>
            <a:r>
              <a:rPr lang="sv-SE" sz="1867" dirty="0">
                <a:solidFill>
                  <a:prstClr val="black"/>
                </a:solidFill>
                <a:latin typeface="Century Gothic" panose="020B0502020202020204" pitchFamily="34" charset="0"/>
                <a:ea typeface="ＭＳ Ｐゴシック" panose="020B0600070205080204" pitchFamily="34" charset="-128"/>
              </a:rPr>
              <a:t> 2.6 per cent </a:t>
            </a:r>
            <a:r>
              <a:rPr lang="sv-SE" sz="1867" dirty="0" err="1">
                <a:solidFill>
                  <a:prstClr val="black"/>
                </a:solidFill>
                <a:latin typeface="Century Gothic" panose="020B0502020202020204" pitchFamily="34" charset="0"/>
                <a:ea typeface="ＭＳ Ｐゴシック" panose="020B0600070205080204" pitchFamily="34" charset="-128"/>
              </a:rPr>
              <a:t>of</a:t>
            </a:r>
            <a:r>
              <a:rPr lang="sv-SE" sz="1867" dirty="0">
                <a:solidFill>
                  <a:prstClr val="black"/>
                </a:solidFill>
                <a:latin typeface="Century Gothic" panose="020B0502020202020204" pitchFamily="34" charset="0"/>
                <a:ea typeface="ＭＳ Ｐゴシック" panose="020B0600070205080204" pitchFamily="34" charset="-128"/>
              </a:rPr>
              <a:t> Nature is </a:t>
            </a:r>
            <a:r>
              <a:rPr lang="sv-SE" sz="1867" dirty="0" err="1">
                <a:solidFill>
                  <a:prstClr val="black"/>
                </a:solidFill>
                <a:latin typeface="Century Gothic" panose="020B0502020202020204" pitchFamily="34" charset="0"/>
                <a:ea typeface="ＭＳ Ｐゴシック" panose="020B0600070205080204" pitchFamily="34" charset="-128"/>
              </a:rPr>
              <a:t>protected</a:t>
            </a:r>
            <a:r>
              <a:rPr lang="sv-SE" sz="1867" dirty="0">
                <a:solidFill>
                  <a:prstClr val="black"/>
                </a:solidFill>
                <a:latin typeface="Century Gothic" panose="020B0502020202020204" pitchFamily="34" charset="0"/>
                <a:ea typeface="ＭＳ Ｐゴシック" panose="020B0600070205080204" pitchFamily="34" charset="-128"/>
              </a:rPr>
              <a:t>.</a:t>
            </a:r>
          </a:p>
          <a:p>
            <a:pPr marL="228594" indent="-228594" defTabSz="609585" eaLnBrk="0" fontAlgn="base" hangingPunct="0">
              <a:spcBef>
                <a:spcPct val="0"/>
              </a:spcBef>
              <a:spcAft>
                <a:spcPct val="0"/>
              </a:spcAft>
              <a:buFont typeface="Arial" panose="020B0604020202020204" pitchFamily="34" charset="0"/>
              <a:buChar char="•"/>
              <a:defRPr/>
            </a:pPr>
            <a:endParaRPr lang="sv-SE" sz="1867" dirty="0">
              <a:solidFill>
                <a:prstClr val="black"/>
              </a:solidFill>
              <a:latin typeface="Century Gothic" panose="020B0502020202020204" pitchFamily="34" charset="0"/>
              <a:ea typeface="ＭＳ Ｐゴシック" panose="020B0600070205080204" pitchFamily="34" charset="-128"/>
            </a:endParaRPr>
          </a:p>
          <a:p>
            <a:pPr marL="380990" indent="-380990" defTabSz="609585" eaLnBrk="0" fontAlgn="base" hangingPunct="0">
              <a:spcBef>
                <a:spcPct val="0"/>
              </a:spcBef>
              <a:spcAft>
                <a:spcPct val="0"/>
              </a:spcAft>
              <a:buFont typeface="Arial" panose="020B0604020202020204" pitchFamily="34" charset="0"/>
              <a:buChar char="•"/>
              <a:defRPr/>
            </a:pPr>
            <a:r>
              <a:rPr lang="sv-SE" sz="1867" dirty="0" err="1">
                <a:solidFill>
                  <a:prstClr val="black"/>
                </a:solidFill>
                <a:latin typeface="Century Gothic" panose="020B0502020202020204" pitchFamily="34" charset="0"/>
                <a:ea typeface="ＭＳ Ｐゴシック" panose="020B0600070205080204" pitchFamily="34" charset="-128"/>
              </a:rPr>
              <a:t>Globally</a:t>
            </a:r>
            <a:r>
              <a:rPr lang="sv-SE" sz="1867" dirty="0">
                <a:solidFill>
                  <a:prstClr val="black"/>
                </a:solidFill>
                <a:latin typeface="Century Gothic" panose="020B0502020202020204" pitchFamily="34" charset="0"/>
                <a:ea typeface="ＭＳ Ｐゴシック" panose="020B0600070205080204" pitchFamily="34" charset="-128"/>
              </a:rPr>
              <a:t>: </a:t>
            </a:r>
            <a:r>
              <a:rPr lang="sv-SE" sz="1867" dirty="0" err="1">
                <a:solidFill>
                  <a:prstClr val="black"/>
                </a:solidFill>
                <a:latin typeface="Century Gothic" panose="020B0502020202020204" pitchFamily="34" charset="0"/>
                <a:ea typeface="ＭＳ Ｐゴシック" panose="020B0600070205080204" pitchFamily="34" charset="-128"/>
              </a:rPr>
              <a:t>One</a:t>
            </a:r>
            <a:r>
              <a:rPr lang="sv-SE" sz="1867" dirty="0">
                <a:solidFill>
                  <a:prstClr val="black"/>
                </a:solidFill>
                <a:latin typeface="Century Gothic" panose="020B0502020202020204" pitchFamily="34" charset="0"/>
                <a:ea typeface="ＭＳ Ｐゴシック" panose="020B0600070205080204" pitchFamily="34" charset="-128"/>
              </a:rPr>
              <a:t> </a:t>
            </a:r>
            <a:r>
              <a:rPr lang="sv-SE" sz="1867" dirty="0" err="1">
                <a:solidFill>
                  <a:prstClr val="black"/>
                </a:solidFill>
                <a:latin typeface="Century Gothic" panose="020B0502020202020204" pitchFamily="34" charset="0"/>
                <a:ea typeface="ＭＳ Ｐゴシック" panose="020B0600070205080204" pitchFamily="34" charset="-128"/>
              </a:rPr>
              <a:t>out</a:t>
            </a:r>
            <a:r>
              <a:rPr lang="sv-SE" sz="1867" dirty="0">
                <a:solidFill>
                  <a:prstClr val="black"/>
                </a:solidFill>
                <a:latin typeface="Century Gothic" panose="020B0502020202020204" pitchFamily="34" charset="0"/>
                <a:ea typeface="ＭＳ Ｐゴシック" panose="020B0600070205080204" pitchFamily="34" charset="-128"/>
              </a:rPr>
              <a:t> </a:t>
            </a:r>
            <a:r>
              <a:rPr lang="sv-SE" sz="1867" dirty="0" err="1">
                <a:solidFill>
                  <a:prstClr val="black"/>
                </a:solidFill>
                <a:latin typeface="Century Gothic" panose="020B0502020202020204" pitchFamily="34" charset="0"/>
                <a:ea typeface="ＭＳ Ｐゴシック" panose="020B0600070205080204" pitchFamily="34" charset="-128"/>
              </a:rPr>
              <a:t>of</a:t>
            </a:r>
            <a:r>
              <a:rPr lang="sv-SE" sz="1867" dirty="0">
                <a:solidFill>
                  <a:prstClr val="black"/>
                </a:solidFill>
                <a:latin typeface="Century Gothic" panose="020B0502020202020204" pitchFamily="34" charset="0"/>
                <a:ea typeface="ＭＳ Ｐゴシック" panose="020B0600070205080204" pitchFamily="34" charset="-128"/>
              </a:rPr>
              <a:t> </a:t>
            </a:r>
            <a:r>
              <a:rPr lang="sv-SE" sz="1867" dirty="0" err="1">
                <a:solidFill>
                  <a:prstClr val="black"/>
                </a:solidFill>
                <a:latin typeface="Century Gothic" panose="020B0502020202020204" pitchFamily="34" charset="0"/>
                <a:ea typeface="ＭＳ Ｐゴシック" panose="020B0600070205080204" pitchFamily="34" charset="-128"/>
              </a:rPr>
              <a:t>eight</a:t>
            </a:r>
            <a:r>
              <a:rPr lang="sv-SE" sz="1867" dirty="0">
                <a:solidFill>
                  <a:prstClr val="black"/>
                </a:solidFill>
                <a:latin typeface="Century Gothic" panose="020B0502020202020204" pitchFamily="34" charset="0"/>
                <a:ea typeface="ＭＳ Ｐゴシック" panose="020B0600070205080204" pitchFamily="34" charset="-128"/>
              </a:rPr>
              <a:t> million species </a:t>
            </a:r>
            <a:r>
              <a:rPr lang="sv-SE" sz="1867" dirty="0" err="1">
                <a:solidFill>
                  <a:prstClr val="black"/>
                </a:solidFill>
                <a:latin typeface="Century Gothic" panose="020B0502020202020204" pitchFamily="34" charset="0"/>
                <a:ea typeface="ＭＳ Ｐゴシック" panose="020B0600070205080204" pitchFamily="34" charset="-128"/>
              </a:rPr>
              <a:t>are</a:t>
            </a:r>
            <a:r>
              <a:rPr lang="sv-SE" sz="1867" dirty="0">
                <a:solidFill>
                  <a:prstClr val="black"/>
                </a:solidFill>
                <a:latin typeface="Century Gothic" panose="020B0502020202020204" pitchFamily="34" charset="0"/>
                <a:ea typeface="ＭＳ Ｐゴシック" panose="020B0600070205080204" pitchFamily="34" charset="-128"/>
              </a:rPr>
              <a:t> </a:t>
            </a:r>
            <a:r>
              <a:rPr lang="sv-SE" sz="1867" dirty="0" err="1">
                <a:solidFill>
                  <a:prstClr val="black"/>
                </a:solidFill>
                <a:latin typeface="Century Gothic" panose="020B0502020202020204" pitchFamily="34" charset="0"/>
                <a:ea typeface="ＭＳ Ｐゴシック" panose="020B0600070205080204" pitchFamily="34" charset="-128"/>
              </a:rPr>
              <a:t>endangered</a:t>
            </a:r>
            <a:r>
              <a:rPr lang="sv-SE" sz="1867" dirty="0">
                <a:solidFill>
                  <a:prstClr val="black"/>
                </a:solidFill>
                <a:latin typeface="Century Gothic" panose="020B0502020202020204" pitchFamily="34" charset="0"/>
                <a:ea typeface="ＭＳ Ｐゴシック" panose="020B0600070205080204" pitchFamily="34" charset="-128"/>
              </a:rPr>
              <a:t>.</a:t>
            </a:r>
          </a:p>
        </p:txBody>
      </p:sp>
      <p:sp>
        <p:nvSpPr>
          <p:cNvPr id="56329" name="Rubrik 1">
            <a:extLst>
              <a:ext uri="{FF2B5EF4-FFF2-40B4-BE49-F238E27FC236}">
                <a16:creationId xmlns:a16="http://schemas.microsoft.com/office/drawing/2014/main" id="{64C555D6-DED5-462F-9D15-6F1947821990}"/>
              </a:ext>
            </a:extLst>
          </p:cNvPr>
          <p:cNvSpPr>
            <a:spLocks noGrp="1"/>
          </p:cNvSpPr>
          <p:nvPr>
            <p:ph type="title"/>
          </p:nvPr>
        </p:nvSpPr>
        <p:spPr>
          <a:xfrm>
            <a:off x="478368" y="71967"/>
            <a:ext cx="11713633" cy="685800"/>
          </a:xfrm>
        </p:spPr>
        <p:txBody>
          <a:bodyPr/>
          <a:lstStyle/>
          <a:p>
            <a:r>
              <a:rPr lang="sv-SE" altLang="sv-SE" dirty="0" err="1">
                <a:ea typeface="ＭＳ Ｐゴシック" panose="020B0600070205080204" pitchFamily="34" charset="-128"/>
              </a:rPr>
              <a:t>Environmental</a:t>
            </a:r>
            <a:r>
              <a:rPr lang="sv-SE" altLang="sv-SE" dirty="0">
                <a:ea typeface="ＭＳ Ｐゴシック" panose="020B0600070205080204" pitchFamily="34" charset="-128"/>
              </a:rPr>
              <a:t> </a:t>
            </a:r>
            <a:r>
              <a:rPr lang="sv-SE" altLang="sv-SE" dirty="0" err="1">
                <a:ea typeface="ＭＳ Ｐゴシック" panose="020B0600070205080204" pitchFamily="34" charset="-128"/>
              </a:rPr>
              <a:t>sustainability</a:t>
            </a:r>
            <a:r>
              <a:rPr lang="sv-SE" altLang="sv-SE" dirty="0">
                <a:ea typeface="ＭＳ Ｐゴシック" panose="020B0600070205080204" pitchFamily="34" charset="-128"/>
              </a:rPr>
              <a:t> in Örebro</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ubrik 1">
            <a:extLst>
              <a:ext uri="{FF2B5EF4-FFF2-40B4-BE49-F238E27FC236}">
                <a16:creationId xmlns:a16="http://schemas.microsoft.com/office/drawing/2014/main" id="{45B2295D-4EDF-4A78-A091-C9888B2BE1C3}"/>
              </a:ext>
            </a:extLst>
          </p:cNvPr>
          <p:cNvSpPr>
            <a:spLocks noGrp="1"/>
          </p:cNvSpPr>
          <p:nvPr>
            <p:ph type="title"/>
          </p:nvPr>
        </p:nvSpPr>
        <p:spPr>
          <a:xfrm>
            <a:off x="2137833" y="1662100"/>
            <a:ext cx="8426451" cy="1363133"/>
          </a:xfrm>
        </p:spPr>
        <p:txBody>
          <a:bodyPr/>
          <a:lstStyle/>
          <a:p>
            <a:r>
              <a:rPr lang="sv-SE" altLang="sv-SE" sz="3200" dirty="0" err="1">
                <a:ea typeface="ＭＳ Ｐゴシック" panose="020B0600070205080204" pitchFamily="34" charset="-128"/>
              </a:rPr>
              <a:t>Financial</a:t>
            </a:r>
            <a:r>
              <a:rPr lang="sv-SE" altLang="sv-SE" sz="3200" dirty="0">
                <a:ea typeface="ＭＳ Ｐゴシック" panose="020B0600070205080204" pitchFamily="34" charset="-128"/>
              </a:rPr>
              <a:t> </a:t>
            </a:r>
            <a:r>
              <a:rPr lang="sv-SE" altLang="sv-SE" sz="3200" dirty="0" err="1">
                <a:ea typeface="ＭＳ Ｐゴシック" panose="020B0600070205080204" pitchFamily="34" charset="-128"/>
              </a:rPr>
              <a:t>resources</a:t>
            </a:r>
            <a:r>
              <a:rPr lang="sv-SE" altLang="sv-SE" sz="3200" dirty="0">
                <a:ea typeface="ＭＳ Ｐゴシック" panose="020B0600070205080204" pitchFamily="34" charset="-128"/>
              </a:rPr>
              <a:t> </a:t>
            </a:r>
            <a:r>
              <a:rPr lang="sv-SE" altLang="sv-SE" sz="3200" dirty="0" err="1">
                <a:ea typeface="ＭＳ Ｐゴシック" panose="020B0600070205080204" pitchFamily="34" charset="-128"/>
              </a:rPr>
              <a:t>are</a:t>
            </a:r>
            <a:r>
              <a:rPr lang="sv-SE" altLang="sv-SE" sz="3200" dirty="0">
                <a:ea typeface="ＭＳ Ｐゴシック" panose="020B0600070205080204" pitchFamily="34" charset="-128"/>
              </a:rPr>
              <a:t> the same (or less) Operations </a:t>
            </a:r>
            <a:r>
              <a:rPr lang="sv-SE" altLang="sv-SE" sz="3200" dirty="0" err="1">
                <a:ea typeface="ＭＳ Ｐゴシック" panose="020B0600070205080204" pitchFamily="34" charset="-128"/>
              </a:rPr>
              <a:t>need</a:t>
            </a:r>
            <a:r>
              <a:rPr lang="sv-SE" altLang="sv-SE" sz="3200" dirty="0">
                <a:ea typeface="ＭＳ Ｐゴシック" panose="020B0600070205080204" pitchFamily="34" charset="-128"/>
              </a:rPr>
              <a:t> to be </a:t>
            </a:r>
            <a:r>
              <a:rPr lang="sv-SE" altLang="sv-SE" sz="3200" dirty="0" err="1">
                <a:ea typeface="ＭＳ Ｐゴシック" panose="020B0600070205080204" pitchFamily="34" charset="-128"/>
              </a:rPr>
              <a:t>more</a:t>
            </a:r>
            <a:r>
              <a:rPr lang="sv-SE" altLang="sv-SE" sz="3200" dirty="0">
                <a:ea typeface="ＭＳ Ｐゴシック" panose="020B0600070205080204" pitchFamily="34" charset="-128"/>
              </a:rPr>
              <a:t> </a:t>
            </a:r>
            <a:r>
              <a:rPr lang="sv-SE" altLang="sv-SE" sz="3200" dirty="0" err="1">
                <a:ea typeface="ＭＳ Ｐゴシック" panose="020B0600070205080204" pitchFamily="34" charset="-128"/>
              </a:rPr>
              <a:t>effective</a:t>
            </a:r>
            <a:r>
              <a:rPr lang="sv-SE" altLang="sv-SE" sz="3200" dirty="0">
                <a:ea typeface="ＭＳ Ｐゴシック" panose="020B0600070205080204" pitchFamily="34" charset="-128"/>
              </a:rPr>
              <a:t>…</a:t>
            </a:r>
            <a:br>
              <a:rPr lang="sv-SE" altLang="sv-SE" sz="3200" dirty="0">
                <a:ea typeface="ＭＳ Ｐゴシック" panose="020B0600070205080204" pitchFamily="34" charset="-128"/>
              </a:rPr>
            </a:br>
            <a:br>
              <a:rPr lang="sv-SE" altLang="sv-SE" sz="1067" dirty="0">
                <a:ea typeface="ＭＳ Ｐゴシック" panose="020B0600070205080204" pitchFamily="34" charset="-128"/>
              </a:rPr>
            </a:br>
            <a:endParaRPr lang="sv-SE" altLang="sv-SE" dirty="0">
              <a:ea typeface="ＭＳ Ｐゴシック" panose="020B0600070205080204" pitchFamily="34" charset="-128"/>
            </a:endParaRPr>
          </a:p>
        </p:txBody>
      </p:sp>
      <p:pic>
        <p:nvPicPr>
          <p:cNvPr id="59396" name="Bildobjekt 1">
            <a:extLst>
              <a:ext uri="{FF2B5EF4-FFF2-40B4-BE49-F238E27FC236}">
                <a16:creationId xmlns:a16="http://schemas.microsoft.com/office/drawing/2014/main" id="{B93262D1-B4BB-4F09-872A-BE6F4317D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084" y="730251"/>
            <a:ext cx="1327149" cy="4936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38165c64-0a89-4562-a44e-e9121ed5033b"/>
</p:tagLst>
</file>

<file path=ppt/theme/theme1.xml><?xml version="1.0" encoding="utf-8"?>
<a:theme xmlns:a="http://schemas.openxmlformats.org/drawingml/2006/main" name="16-9 skabelon UK 2010">
  <a:themeElements>
    <a:clrScheme name="Agenda 2030">
      <a:dk1>
        <a:srgbClr val="000000"/>
      </a:dk1>
      <a:lt1>
        <a:srgbClr val="FFFFFF"/>
      </a:lt1>
      <a:dk2>
        <a:srgbClr val="E1E0DC"/>
      </a:dk2>
      <a:lt2>
        <a:srgbClr val="FBA9B3"/>
      </a:lt2>
      <a:accent1>
        <a:srgbClr val="F42941"/>
      </a:accent1>
      <a:accent2>
        <a:srgbClr val="404040"/>
      </a:accent2>
      <a:accent3>
        <a:srgbClr val="595959"/>
      </a:accent3>
      <a:accent4>
        <a:srgbClr val="7F7F7F"/>
      </a:accent4>
      <a:accent5>
        <a:srgbClr val="A6A6A6"/>
      </a:accent5>
      <a:accent6>
        <a:srgbClr val="BFBFBF"/>
      </a:accent6>
      <a:hlink>
        <a:srgbClr val="006EB6"/>
      </a:hlink>
      <a:folHlink>
        <a:srgbClr val="385988"/>
      </a:folHlink>
    </a:clrScheme>
    <a:fontScheme name="Corbel">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algn="ctr">
          <a:defRPr sz="2200" dirty="0" err="1" smtClean="0">
            <a:solidFill>
              <a:srgbClr val="E1E0DC"/>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200" dirty="0" err="1" smtClean="0">
            <a:solidFill>
              <a:srgbClr val="F42941"/>
            </a:solidFill>
          </a:defRPr>
        </a:defPPr>
      </a:lstStyle>
    </a:txDef>
  </a:objectDefaults>
  <a:extraClrSchemeLst/>
  <a:extLst>
    <a:ext uri="{05A4C25C-085E-4340-85A3-A5531E510DB2}">
      <thm15:themeFamily xmlns:thm15="http://schemas.microsoft.com/office/thememl/2012/main" name="Nordisk Ministerad 16-9 skabelon UK.potx" id="{807943BC-83A0-48BF-A001-5EDF5F5DFAF7}" vid="{B893AAA3-6A1D-4AAC-9768-CF8FCC258013}"/>
    </a:ext>
  </a:extLst>
</a:theme>
</file>

<file path=ppt/theme/theme2.xml><?xml version="1.0" encoding="utf-8"?>
<a:theme xmlns:a="http://schemas.openxmlformats.org/drawingml/2006/main" name="1_Presentationsmall140611">
  <a:themeElements>
    <a:clrScheme name="ÖrebroKommun">
      <a:dk1>
        <a:sysClr val="windowText" lastClr="000000"/>
      </a:dk1>
      <a:lt1>
        <a:sysClr val="window" lastClr="FFFFFF"/>
      </a:lt1>
      <a:dk2>
        <a:srgbClr val="857572"/>
      </a:dk2>
      <a:lt2>
        <a:srgbClr val="EEECE8"/>
      </a:lt2>
      <a:accent1>
        <a:srgbClr val="E83D24"/>
      </a:accent1>
      <a:accent2>
        <a:srgbClr val="0099BE"/>
      </a:accent2>
      <a:accent3>
        <a:srgbClr val="609410"/>
      </a:accent3>
      <a:accent4>
        <a:srgbClr val="D197C1"/>
      </a:accent4>
      <a:accent5>
        <a:srgbClr val="FFF384"/>
      </a:accent5>
      <a:accent6>
        <a:srgbClr val="F18C00"/>
      </a:accent6>
      <a:hlink>
        <a:srgbClr val="0099BE"/>
      </a:hlink>
      <a:folHlink>
        <a:srgbClr val="D197C1"/>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10480C92-B632-454B-85E7-49F2930031C5}" vid="{13E58150-B1DC-4636-8BDA-24C2ADC2A91C}"/>
    </a:ext>
  </a:extLst>
</a:theme>
</file>

<file path=ppt/theme/theme3.xml><?xml version="1.0" encoding="utf-8"?>
<a:theme xmlns:a="http://schemas.openxmlformats.org/drawingml/2006/main" name="Presentationsmall140611">
  <a:themeElements>
    <a:clrScheme name="ÖrebroKommun">
      <a:dk1>
        <a:sysClr val="windowText" lastClr="000000"/>
      </a:dk1>
      <a:lt1>
        <a:sysClr val="window" lastClr="FFFFFF"/>
      </a:lt1>
      <a:dk2>
        <a:srgbClr val="857572"/>
      </a:dk2>
      <a:lt2>
        <a:srgbClr val="EEECE8"/>
      </a:lt2>
      <a:accent1>
        <a:srgbClr val="E83D24"/>
      </a:accent1>
      <a:accent2>
        <a:srgbClr val="0099BE"/>
      </a:accent2>
      <a:accent3>
        <a:srgbClr val="609410"/>
      </a:accent3>
      <a:accent4>
        <a:srgbClr val="D197C1"/>
      </a:accent4>
      <a:accent5>
        <a:srgbClr val="FFF384"/>
      </a:accent5>
      <a:accent6>
        <a:srgbClr val="F18C00"/>
      </a:accent6>
      <a:hlink>
        <a:srgbClr val="0099BE"/>
      </a:hlink>
      <a:folHlink>
        <a:srgbClr val="D197C1"/>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asis-mal-blank_16-9">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0" id="{2DFBCDC0-0F82-4D06-8EA4-D9E2D46954D5}" vid="{7F65C3E5-776E-450A-AA1B-D7586D10C76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3059</Words>
  <Application>Microsoft Office PowerPoint</Application>
  <PresentationFormat>Widescreen</PresentationFormat>
  <Paragraphs>343</Paragraphs>
  <Slides>31</Slides>
  <Notes>23</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31</vt:i4>
      </vt:variant>
    </vt:vector>
  </HeadingPairs>
  <TitlesOfParts>
    <vt:vector size="41" baseType="lpstr">
      <vt:lpstr>Arial</vt:lpstr>
      <vt:lpstr>Calibri</vt:lpstr>
      <vt:lpstr>Century Gothic</vt:lpstr>
      <vt:lpstr>Corbel</vt:lpstr>
      <vt:lpstr>Open Sans</vt:lpstr>
      <vt:lpstr>Symbol</vt:lpstr>
      <vt:lpstr>16-9 skabelon UK 2010</vt:lpstr>
      <vt:lpstr>1_Presentationsmall140611</vt:lpstr>
      <vt:lpstr>Presentationsmall140611</vt:lpstr>
      <vt:lpstr>Basis-mal-blank_16-9</vt:lpstr>
      <vt:lpstr>How to implement the SDGs in practice via strategic decisions</vt:lpstr>
      <vt:lpstr>PowerPoint Presentation</vt:lpstr>
      <vt:lpstr>PowerPoint Presentation</vt:lpstr>
      <vt:lpstr>PowerPoint Presentation</vt:lpstr>
      <vt:lpstr>The Sustainable Development Goals - Agenda 2030</vt:lpstr>
      <vt:lpstr>Sustainable Development </vt:lpstr>
      <vt:lpstr>Social sustainability in Örebro</vt:lpstr>
      <vt:lpstr>Environmental sustainability in Örebro</vt:lpstr>
      <vt:lpstr>Financial resources are the same (or less) Operations need to be more effective…  </vt:lpstr>
      <vt:lpstr>PowerPoint Presentation</vt:lpstr>
      <vt:lpstr>PowerPoint Presentation</vt:lpstr>
      <vt:lpstr>PowerPoint Presentation</vt:lpstr>
      <vt:lpstr>PowerPoint Presentation</vt:lpstr>
      <vt:lpstr>Budget</vt:lpstr>
      <vt:lpstr>PowerPoint Presentation</vt:lpstr>
      <vt:lpstr>PowerPoint Presentation</vt:lpstr>
      <vt:lpstr>Tamarinden</vt:lpstr>
      <vt:lpstr>Arendal + sustainability = true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2019-11-11T14:39:06Z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2017-01-23T13:27:55.8539793Z</vt:lpwstr>
  </property>
</Properties>
</file>