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8" r:id="rId2"/>
    <p:sldMasterId id="2147483687" r:id="rId3"/>
  </p:sldMasterIdLst>
  <p:notesMasterIdLst>
    <p:notesMasterId r:id="rId39"/>
  </p:notesMasterIdLst>
  <p:handoutMasterIdLst>
    <p:handoutMasterId r:id="rId40"/>
  </p:handoutMasterIdLst>
  <p:sldIdLst>
    <p:sldId id="260" r:id="rId4"/>
    <p:sldId id="264" r:id="rId5"/>
    <p:sldId id="278" r:id="rId6"/>
    <p:sldId id="279" r:id="rId7"/>
    <p:sldId id="283" r:id="rId8"/>
    <p:sldId id="269" r:id="rId9"/>
    <p:sldId id="271" r:id="rId10"/>
    <p:sldId id="270" r:id="rId11"/>
    <p:sldId id="277" r:id="rId12"/>
    <p:sldId id="272" r:id="rId13"/>
    <p:sldId id="275" r:id="rId14"/>
    <p:sldId id="265" r:id="rId15"/>
    <p:sldId id="268" r:id="rId16"/>
    <p:sldId id="274" r:id="rId17"/>
    <p:sldId id="267" r:id="rId18"/>
    <p:sldId id="280" r:id="rId19"/>
    <p:sldId id="273" r:id="rId20"/>
    <p:sldId id="281" r:id="rId21"/>
    <p:sldId id="282" r:id="rId22"/>
    <p:sldId id="276" r:id="rId23"/>
    <p:sldId id="284" r:id="rId24"/>
    <p:sldId id="288" r:id="rId25"/>
    <p:sldId id="286" r:id="rId26"/>
    <p:sldId id="285" r:id="rId27"/>
    <p:sldId id="289" r:id="rId28"/>
    <p:sldId id="300" r:id="rId29"/>
    <p:sldId id="297" r:id="rId30"/>
    <p:sldId id="301" r:id="rId31"/>
    <p:sldId id="303" r:id="rId32"/>
    <p:sldId id="293" r:id="rId33"/>
    <p:sldId id="287" r:id="rId34"/>
    <p:sldId id="302" r:id="rId35"/>
    <p:sldId id="299" r:id="rId36"/>
    <p:sldId id="304" r:id="rId37"/>
    <p:sldId id="3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3C2ACD-C131-4E2E-8D54-45F70768EAFE}">
          <p14:sldIdLst>
            <p14:sldId id="260"/>
            <p14:sldId id="264"/>
            <p14:sldId id="278"/>
            <p14:sldId id="279"/>
            <p14:sldId id="283"/>
            <p14:sldId id="269"/>
            <p14:sldId id="271"/>
            <p14:sldId id="270"/>
            <p14:sldId id="277"/>
            <p14:sldId id="272"/>
            <p14:sldId id="275"/>
            <p14:sldId id="265"/>
            <p14:sldId id="268"/>
            <p14:sldId id="274"/>
            <p14:sldId id="267"/>
            <p14:sldId id="280"/>
            <p14:sldId id="273"/>
            <p14:sldId id="281"/>
            <p14:sldId id="282"/>
            <p14:sldId id="276"/>
            <p14:sldId id="284"/>
            <p14:sldId id="288"/>
            <p14:sldId id="286"/>
            <p14:sldId id="285"/>
            <p14:sldId id="289"/>
            <p14:sldId id="300"/>
            <p14:sldId id="297"/>
            <p14:sldId id="301"/>
            <p14:sldId id="303"/>
            <p14:sldId id="293"/>
            <p14:sldId id="287"/>
            <p14:sldId id="302"/>
            <p14:sldId id="299"/>
            <p14:sldId id="304"/>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0DC"/>
    <a:srgbClr val="F42941"/>
    <a:srgbClr val="F2F2F2"/>
    <a:srgbClr val="ADCFF1"/>
    <a:srgbClr val="006EB6"/>
    <a:srgbClr val="FDFDFD"/>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4591" autoAdjust="0"/>
  </p:normalViewPr>
  <p:slideViewPr>
    <p:cSldViewPr snapToGrid="0" showGuides="1">
      <p:cViewPr varScale="1">
        <p:scale>
          <a:sx n="68" d="100"/>
          <a:sy n="68" d="100"/>
        </p:scale>
        <p:origin x="77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0BA559-C1C5-4943-B542-8794232D57DA}" type="datetimeFigureOut">
              <a:rPr lang="da-DK"/>
              <a:t>27-10-2019</a:t>
            </a:fld>
            <a:endParaRPr lang="da-DK"/>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27/10/2019</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436F85-577F-4A92-A47F-D540A2BCC821}" type="slidenum">
              <a:rPr lang="en-GB" smtClean="0"/>
              <a:pPr/>
              <a:t>1</a:t>
            </a:fld>
            <a:endParaRPr lang="en-GB" dirty="0"/>
          </a:p>
        </p:txBody>
      </p:sp>
    </p:spTree>
    <p:extLst>
      <p:ext uri="{BB962C8B-B14F-4D97-AF65-F5344CB8AC3E}">
        <p14:creationId xmlns:p14="http://schemas.microsoft.com/office/powerpoint/2010/main" val="59427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7954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5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5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1.svg"/><Relationship Id="rId4" Type="http://schemas.openxmlformats.org/officeDocument/2006/relationships/image" Target="../media/image5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1.svg"/><Relationship Id="rId4" Type="http://schemas.openxmlformats.org/officeDocument/2006/relationships/image" Target="../media/image5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5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5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5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5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7.svg"/><Relationship Id="rId4" Type="http://schemas.openxmlformats.org/officeDocument/2006/relationships/image" Target="../media/image5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7.svg"/><Relationship Id="rId4" Type="http://schemas.openxmlformats.org/officeDocument/2006/relationships/image" Target="../media/image5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5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5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1.svg"/><Relationship Id="rId4" Type="http://schemas.openxmlformats.org/officeDocument/2006/relationships/image" Target="../media/image5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1.svg"/><Relationship Id="rId4" Type="http://schemas.openxmlformats.org/officeDocument/2006/relationships/image" Target="../media/image5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5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5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5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5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7.svg"/><Relationship Id="rId4" Type="http://schemas.openxmlformats.org/officeDocument/2006/relationships/image" Target="../media/image5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 Id="rId5" Type="http://schemas.openxmlformats.org/officeDocument/2006/relationships/image" Target="../media/image47.svg"/><Relationship Id="rId4" Type="http://schemas.openxmlformats.org/officeDocument/2006/relationships/image" Target="../media/image5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 name="Background"/>
          <p:cNvSpPr/>
          <p:nvPr userDrawn="1"/>
        </p:nvSpPr>
        <p:spPr>
          <a:xfrm>
            <a:off x="240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ctrTitle" hasCustomPrompt="1"/>
          </p:nvPr>
        </p:nvSpPr>
        <p:spPr>
          <a:xfrm>
            <a:off x="630812" y="401642"/>
            <a:ext cx="10862688" cy="2749180"/>
          </a:xfrm>
        </p:spPr>
        <p:txBody>
          <a:bodyPr anchor="b" anchorCtr="0"/>
          <a:lstStyle>
            <a:lvl1pPr algn="l">
              <a:lnSpc>
                <a:spcPct val="83000"/>
              </a:lnSpc>
              <a:defRPr sz="7800">
                <a:solidFill>
                  <a:srgbClr val="F42941"/>
                </a:solidFill>
              </a:defRPr>
            </a:lvl1pPr>
          </a:lstStyle>
          <a:p>
            <a:r>
              <a:rPr lang="en-GB" dirty="0"/>
              <a:t>Click to add title</a:t>
            </a:r>
          </a:p>
        </p:txBody>
      </p:sp>
      <p:sp>
        <p:nvSpPr>
          <p:cNvPr id="3" name="USR_Name"/>
          <p:cNvSpPr>
            <a:spLocks noGrp="1"/>
          </p:cNvSpPr>
          <p:nvPr>
            <p:ph type="subTitle" idx="1" hasCustomPrompt="1"/>
          </p:nvPr>
        </p:nvSpPr>
        <p:spPr>
          <a:xfrm>
            <a:off x="696914" y="5971520"/>
            <a:ext cx="5399086" cy="279799"/>
          </a:xfrm>
        </p:spPr>
        <p:txBody>
          <a:bodyPr anchor="b" anchorCtr="0"/>
          <a:lstStyle>
            <a:lvl1pPr marL="0" indent="0" algn="l">
              <a:buNone/>
              <a:defRPr sz="1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name</a:t>
            </a:r>
          </a:p>
        </p:txBody>
      </p:sp>
      <p:sp>
        <p:nvSpPr>
          <p:cNvPr id="4" name="Date_DateCustomA"/>
          <p:cNvSpPr>
            <a:spLocks noGrp="1"/>
          </p:cNvSpPr>
          <p:nvPr>
            <p:ph type="dt" sz="half" idx="10"/>
          </p:nvPr>
        </p:nvSpPr>
        <p:spPr>
          <a:xfrm>
            <a:off x="696913" y="6251319"/>
            <a:ext cx="5399085" cy="256457"/>
          </a:xfrm>
        </p:spPr>
        <p:txBody>
          <a:bodyPr/>
          <a:lstStyle>
            <a:lvl1pPr algn="l">
              <a:defRPr sz="1600">
                <a:solidFill>
                  <a:srgbClr val="F42941"/>
                </a:solidFill>
              </a:defRPr>
            </a:lvl1pPr>
          </a:lstStyle>
          <a:p>
            <a:endParaRPr lang="en-GB" dirty="0"/>
          </a:p>
        </p:txBody>
      </p:sp>
      <p:sp>
        <p:nvSpPr>
          <p:cNvPr id="5" name="Footer Placeholder 4"/>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pic>
        <p:nvPicPr>
          <p:cNvPr id="7"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1017" y="5936400"/>
            <a:ext cx="2565680" cy="698865"/>
          </a:xfrm>
          <a:prstGeom prst="rect">
            <a:avLst/>
          </a:prstGeom>
        </p:spPr>
      </p:pic>
      <p:pic>
        <p:nvPicPr>
          <p:cNvPr id="18" name="Wheel logo">
            <a:extLst>
              <a:ext uri="{FF2B5EF4-FFF2-40B4-BE49-F238E27FC236}">
                <a16:creationId xmlns:a16="http://schemas.microsoft.com/office/drawing/2014/main" id="{88D92A7B-682D-468B-B3F3-68F4B80E22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63071" y="5911403"/>
            <a:ext cx="599314" cy="599314"/>
          </a:xfrm>
          <a:prstGeom prst="rect">
            <a:avLst/>
          </a:prstGeom>
        </p:spPr>
      </p:pic>
      <p:cxnSp>
        <p:nvCxnSpPr>
          <p:cNvPr id="20" name="Straight Connector 19">
            <a:extLst>
              <a:ext uri="{FF2B5EF4-FFF2-40B4-BE49-F238E27FC236}">
                <a16:creationId xmlns:a16="http://schemas.microsoft.com/office/drawing/2014/main" id="{65FC0EF4-C4B6-4CE0-839C-69B704278604}"/>
              </a:ext>
            </a:extLst>
          </p:cNvPr>
          <p:cNvCxnSpPr/>
          <p:nvPr userDrawn="1"/>
        </p:nvCxnSpPr>
        <p:spPr>
          <a:xfrm>
            <a:off x="10569048" y="5953427"/>
            <a:ext cx="0" cy="56076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3BF692A4-7187-46E7-98E4-590BBA751EEE}"/>
              </a:ext>
            </a:extLst>
          </p:cNvPr>
          <p:cNvSpPr>
            <a:spLocks noGrp="1"/>
          </p:cNvSpPr>
          <p:nvPr>
            <p:ph type="body" sz="quarter" idx="13" hasCustomPrompt="1"/>
          </p:nvPr>
        </p:nvSpPr>
        <p:spPr>
          <a:xfrm>
            <a:off x="660845" y="3150804"/>
            <a:ext cx="10832653" cy="2291146"/>
          </a:xfrm>
        </p:spPr>
        <p:txBody>
          <a:bodyPr/>
          <a:lstStyle>
            <a:lvl1pPr marL="0" indent="0">
              <a:lnSpc>
                <a:spcPct val="83000"/>
              </a:lnSpc>
              <a:buNone/>
              <a:defRPr sz="4800"/>
            </a:lvl1pPr>
            <a:lvl2pPr marL="0" indent="0">
              <a:buNone/>
              <a:defRPr sz="4800"/>
            </a:lvl2pPr>
            <a:lvl3pPr marL="0" indent="0">
              <a:buNone/>
              <a:defRPr sz="4800"/>
            </a:lvl3pPr>
            <a:lvl4pPr marL="0" indent="0">
              <a:buNone/>
              <a:defRPr sz="4800"/>
            </a:lvl4pPr>
            <a:lvl5pPr marL="0" indent="0">
              <a:buNone/>
              <a:defRPr sz="4800"/>
            </a:lvl5pPr>
          </a:lstStyle>
          <a:p>
            <a:pPr lvl="0"/>
            <a:r>
              <a:rPr lang="en-GB"/>
              <a:t>Click to add subtitle</a:t>
            </a:r>
            <a:endParaRPr lang="en-GB" dirty="0"/>
          </a:p>
        </p:txBody>
      </p:sp>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8" name="Text Placeholder 7"/>
          <p:cNvSpPr>
            <a:spLocks noGrp="1"/>
          </p:cNvSpPr>
          <p:nvPr>
            <p:ph type="body" sz="quarter" idx="13" hasCustomPrompt="1"/>
          </p:nvPr>
        </p:nvSpPr>
        <p:spPr>
          <a:xfrm>
            <a:off x="693738" y="2376126"/>
            <a:ext cx="2676479" cy="2057761"/>
          </a:xfrm>
        </p:spPr>
        <p:txBody>
          <a:bodyPr/>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solidFill>
                  <a:schemeClr val="tx1"/>
                </a:solidFill>
              </a:defRPr>
            </a:lvl1pPr>
            <a:lvl2pPr marL="288000" indent="-288000">
              <a:lnSpc>
                <a:spcPct val="95000"/>
              </a:lnSpc>
              <a:buFont typeface="Corbel" panose="020B0503020204020204" pitchFamily="34" charset="0"/>
              <a:buChar char="—"/>
              <a:defRPr sz="1800">
                <a:solidFill>
                  <a:schemeClr val="tx1"/>
                </a:solidFill>
              </a:defRPr>
            </a:lvl2pPr>
            <a:lvl3pPr marL="540000" indent="-252000">
              <a:lnSpc>
                <a:spcPct val="95000"/>
              </a:lnSpc>
              <a:buFont typeface="Symbol" panose="05050102010706020507" pitchFamily="18" charset="2"/>
              <a:buChar char="·"/>
              <a:defRPr sz="1800">
                <a:solidFill>
                  <a:schemeClr val="tx1"/>
                </a:solidFill>
              </a:defRPr>
            </a:lvl3pPr>
            <a:lvl4pPr marL="792000" indent="-252000">
              <a:lnSpc>
                <a:spcPct val="95000"/>
              </a:lnSpc>
              <a:buFont typeface="Arial" panose="020B0604020202020204" pitchFamily="34" charset="0"/>
              <a:buChar char="‒"/>
              <a:defRPr sz="1800">
                <a:solidFill>
                  <a:schemeClr val="tx1"/>
                </a:solidFill>
              </a:defRPr>
            </a:lvl4pPr>
            <a:lvl5pPr marL="1044000" indent="-252000">
              <a:lnSpc>
                <a:spcPct val="95000"/>
              </a:lnSpc>
              <a:buFont typeface="Symbol" panose="05050102010706020507" pitchFamily="18" charset="2"/>
              <a:buChar char="·"/>
              <a:defRPr sz="1800">
                <a:solidFill>
                  <a:schemeClr val="tx1"/>
                </a:solidFill>
              </a:defRPr>
            </a:lvl5pPr>
            <a:lvl6pPr marL="1044000">
              <a:lnSpc>
                <a:spcPct val="95000"/>
              </a:lnSpc>
              <a:defRPr sz="1800">
                <a:solidFill>
                  <a:schemeClr val="tx1"/>
                </a:solidFill>
              </a:defRPr>
            </a:lvl6pPr>
            <a:lvl7pPr marL="1044000">
              <a:lnSpc>
                <a:spcPct val="95000"/>
              </a:lnSpc>
              <a:defRPr sz="1800">
                <a:solidFill>
                  <a:schemeClr val="tx1"/>
                </a:solidFill>
              </a:defRPr>
            </a:lvl7pPr>
            <a:lvl8pPr marL="1044000">
              <a:lnSpc>
                <a:spcPct val="95000"/>
              </a:lnSpc>
              <a:defRPr sz="1800">
                <a:solidFill>
                  <a:schemeClr val="tx1"/>
                </a:solidFill>
              </a:defRPr>
            </a:lvl8pPr>
            <a:lvl9pPr marL="1044000">
              <a:lnSpc>
                <a:spcPct val="95000"/>
              </a:lnSpc>
              <a:defRPr sz="1800">
                <a:solidFill>
                  <a:schemeClr val="tx1"/>
                </a:solidFill>
              </a:defRPr>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en-GB" dirty="0"/>
              <a:t>Click to add chart text</a:t>
            </a:r>
          </a:p>
          <a:p>
            <a:pPr lvl="1"/>
            <a:r>
              <a:rPr lang="en-GB" dirty="0"/>
              <a:t>Second level</a:t>
            </a:r>
          </a:p>
          <a:p>
            <a:pPr lvl="2"/>
            <a:r>
              <a:rPr lang="en-GB" dirty="0"/>
              <a:t>Third level</a:t>
            </a:r>
          </a:p>
          <a:p>
            <a:pPr lvl="3"/>
            <a:r>
              <a:rPr lang="en-GB" dirty="0"/>
              <a:t>Fourth level</a:t>
            </a:r>
          </a:p>
          <a:p>
            <a:pPr lvl="4"/>
            <a:r>
              <a:rPr lang="en-GB" dirty="0"/>
              <a:t>Fifth level</a:t>
            </a:r>
          </a:p>
          <a:p>
            <a:pPr lvl="5"/>
            <a:endParaRPr lang="en-GB" dirty="0"/>
          </a:p>
        </p:txBody>
      </p:sp>
      <p:sp>
        <p:nvSpPr>
          <p:cNvPr id="10" name="Text Placeholder 9"/>
          <p:cNvSpPr>
            <a:spLocks noGrp="1"/>
          </p:cNvSpPr>
          <p:nvPr>
            <p:ph type="body" sz="quarter" idx="14" hasCustomPrompt="1"/>
          </p:nvPr>
        </p:nvSpPr>
        <p:spPr>
          <a:xfrm>
            <a:off x="693737" y="4433887"/>
            <a:ext cx="2700337" cy="1575135"/>
          </a:xfrm>
        </p:spPr>
        <p:txBody>
          <a:bodyPr anchor="b" anchorCtr="0"/>
          <a:lstStyle>
            <a:lvl1pPr marL="0" indent="0">
              <a:lnSpc>
                <a:spcPct val="97000"/>
              </a:lnSpc>
              <a:buFontTx/>
              <a:buNone/>
              <a:defRPr sz="1600" baseline="0">
                <a:solidFill>
                  <a:schemeClr val="tx1"/>
                </a:solidFill>
              </a:defRPr>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12" name="Content Placeholder 11"/>
          <p:cNvSpPr>
            <a:spLocks noGrp="1"/>
          </p:cNvSpPr>
          <p:nvPr>
            <p:ph sz="quarter" idx="15" hasCustomPrompt="1"/>
          </p:nvPr>
        </p:nvSpPr>
        <p:spPr>
          <a:xfrm>
            <a:off x="3394074" y="1409699"/>
            <a:ext cx="8099424" cy="4550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Insert chart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Insert chart or 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solidFill>
                  <a:schemeClr val="tx1"/>
                </a:solidFill>
              </a:defRPr>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12" name="Content Placeholder 2"/>
          <p:cNvSpPr>
            <a:spLocks noGrp="1"/>
          </p:cNvSpPr>
          <p:nvPr>
            <p:ph sz="quarter" idx="15" hasCustomPrompt="1"/>
          </p:nvPr>
        </p:nvSpPr>
        <p:spPr>
          <a:xfrm>
            <a:off x="693737" y="1409699"/>
            <a:ext cx="10799761" cy="4032251"/>
          </a:xfrm>
        </p:spPr>
        <p:txBody>
          <a:bodyPr/>
          <a:lstStyle>
            <a:lvl1pPr>
              <a:defRPr/>
            </a:lvl1pPr>
          </a:lstStyle>
          <a:p>
            <a:pPr lvl="0"/>
            <a:r>
              <a:rPr lang="en-GB" dirty="0"/>
              <a:t>Insert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0" name="Text Placeholder 9"/>
          <p:cNvSpPr>
            <a:spLocks noGrp="1"/>
          </p:cNvSpPr>
          <p:nvPr>
            <p:ph type="body" sz="quarter" idx="14" hasCustomPrompt="1"/>
          </p:nvPr>
        </p:nvSpPr>
        <p:spPr>
          <a:xfrm>
            <a:off x="693738" y="5531239"/>
            <a:ext cx="10799762" cy="540697"/>
          </a:xfrm>
        </p:spPr>
        <p:txBody>
          <a:bodyPr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a:r>
              <a:rPr lang="en-GB" dirty="0"/>
              <a:t>Click to add note text</a:t>
            </a:r>
          </a:p>
        </p:txBody>
      </p:sp>
      <p:sp>
        <p:nvSpPr>
          <p:cNvPr id="6" name="Title 5"/>
          <p:cNvSpPr>
            <a:spLocks noGrp="1"/>
          </p:cNvSpPr>
          <p:nvPr>
            <p:ph type="title" hasCustomPrompt="1"/>
          </p:nvPr>
        </p:nvSpPr>
        <p:spPr/>
        <p:txBody>
          <a:bodyPr/>
          <a:lstStyle>
            <a:lvl1pPr>
              <a:defRPr/>
            </a:lvl1pPr>
          </a:lstStyle>
          <a:p>
            <a:r>
              <a:rPr lang="en-GB" dirty="0"/>
              <a:t>Click to add title in max 1 line</a:t>
            </a:r>
          </a:p>
        </p:txBody>
      </p:sp>
      <p:sp>
        <p:nvSpPr>
          <p:cNvPr id="13" name="Freeform 5">
            <a:extLst>
              <a:ext uri="{FF2B5EF4-FFF2-40B4-BE49-F238E27FC236}">
                <a16:creationId xmlns:a16="http://schemas.microsoft.com/office/drawing/2014/main" id="{077AD2AE-6CC5-4AE9-A789-F1945D0CB107}"/>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4" name="Wheel logo">
            <a:extLst>
              <a:ext uri="{FF2B5EF4-FFF2-40B4-BE49-F238E27FC236}">
                <a16:creationId xmlns:a16="http://schemas.microsoft.com/office/drawing/2014/main" id="{D5A95704-08D0-43E5-A3A9-CF4D2E091E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5" name="Straight Connector 14">
            <a:extLst>
              <a:ext uri="{FF2B5EF4-FFF2-40B4-BE49-F238E27FC236}">
                <a16:creationId xmlns:a16="http://schemas.microsoft.com/office/drawing/2014/main" id="{7848014D-A7A3-4440-8D24-E6FDB5CCE399}"/>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Generation 2030">
            <a:extLst>
              <a:ext uri="{FF2B5EF4-FFF2-40B4-BE49-F238E27FC236}">
                <a16:creationId xmlns:a16="http://schemas.microsoft.com/office/drawing/2014/main" id="{0B10FB21-29E5-4AE0-B19E-9BC10392A154}"/>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897364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7" name="Title 6"/>
          <p:cNvSpPr>
            <a:spLocks noGrp="1"/>
          </p:cNvSpPr>
          <p:nvPr>
            <p:ph type="title" hasCustomPrompt="1"/>
          </p:nvPr>
        </p:nvSpPr>
        <p:spPr>
          <a:xfrm>
            <a:off x="656568" y="391028"/>
            <a:ext cx="5278565" cy="1285875"/>
          </a:xfrm>
        </p:spPr>
        <p:txBody>
          <a:bodyPr/>
          <a:lstStyle>
            <a:lvl1pPr>
              <a:defRPr>
                <a:solidFill>
                  <a:schemeClr val="bg1"/>
                </a:solidFill>
              </a:defRPr>
            </a:lvl1pPr>
          </a:lstStyle>
          <a:p>
            <a:r>
              <a:rPr lang="en-GB" dirty="0"/>
              <a:t>Click to add title in max 2 lines</a:t>
            </a:r>
          </a:p>
        </p:txBody>
      </p:sp>
    </p:spTree>
    <p:extLst>
      <p:ext uri="{BB962C8B-B14F-4D97-AF65-F5344CB8AC3E}">
        <p14:creationId xmlns:p14="http://schemas.microsoft.com/office/powerpoint/2010/main" val="123498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10" name="Content Placeholder 2"/>
          <p:cNvSpPr>
            <a:spLocks noGrp="1"/>
          </p:cNvSpPr>
          <p:nvPr>
            <p:ph sz="quarter" idx="15" hasCustomPrompt="1"/>
          </p:nvPr>
        </p:nvSpPr>
        <p:spPr>
          <a:xfrm>
            <a:off x="693737" y="1920240"/>
            <a:ext cx="4698964" cy="4029710"/>
          </a:xfrm>
        </p:spPr>
        <p:txBody>
          <a:bodyPr/>
          <a:lstStyle>
            <a:lvl1pPr>
              <a:lnSpc>
                <a:spcPct val="95000"/>
              </a:lnSpc>
              <a:defRPr sz="2200">
                <a:solidFill>
                  <a:srgbClr val="E1E0DC"/>
                </a:solidFill>
              </a:defRPr>
            </a:lvl1pPr>
            <a:lvl2pPr>
              <a:lnSpc>
                <a:spcPct val="95000"/>
              </a:lnSpc>
              <a:defRPr sz="2200">
                <a:solidFill>
                  <a:srgbClr val="E1E0DC"/>
                </a:solidFill>
              </a:defRPr>
            </a:lvl2pPr>
            <a:lvl3pPr>
              <a:lnSpc>
                <a:spcPct val="95000"/>
              </a:lnSpc>
              <a:defRPr sz="2200">
                <a:solidFill>
                  <a:srgbClr val="E1E0DC"/>
                </a:solidFill>
              </a:defRPr>
            </a:lvl3pPr>
            <a:lvl4pPr>
              <a:lnSpc>
                <a:spcPct val="95000"/>
              </a:lnSpc>
              <a:defRPr sz="2200">
                <a:solidFill>
                  <a:srgbClr val="E1E0DC"/>
                </a:solidFill>
              </a:defRPr>
            </a:lvl4pPr>
            <a:lvl5pPr>
              <a:lnSpc>
                <a:spcPct val="95000"/>
              </a:lnSpc>
              <a:defRPr sz="2200">
                <a:solidFill>
                  <a:srgbClr val="E1E0DC"/>
                </a:solidFill>
              </a:defRPr>
            </a:lvl5pPr>
            <a:lvl6pPr>
              <a:lnSpc>
                <a:spcPct val="95000"/>
              </a:lnSpc>
              <a:defRPr sz="1800">
                <a:solidFill>
                  <a:srgbClr val="E1E0DC"/>
                </a:solidFill>
              </a:defRPr>
            </a:lvl6pPr>
            <a:lvl7pPr>
              <a:lnSpc>
                <a:spcPct val="95000"/>
              </a:lnSpc>
              <a:defRPr sz="1800">
                <a:solidFill>
                  <a:srgbClr val="E1E0DC"/>
                </a:solidFill>
              </a:defRPr>
            </a:lvl7pPr>
            <a:lvl8pPr>
              <a:lnSpc>
                <a:spcPct val="95000"/>
              </a:lnSpc>
              <a:defRPr sz="1800">
                <a:solidFill>
                  <a:srgbClr val="E1E0DC"/>
                </a:solidFill>
              </a:defRPr>
            </a:lvl8pPr>
            <a:lvl9pPr>
              <a:lnSpc>
                <a:spcPct val="95000"/>
              </a:lnSpc>
              <a:defRPr sz="1800">
                <a:solidFill>
                  <a:srgbClr val="E1E0DC"/>
                </a:solidFill>
              </a:defRPr>
            </a:lvl9pPr>
          </a:lstStyle>
          <a:p>
            <a:pPr lvl="0"/>
            <a:r>
              <a:rPr lang="en-GB" dirty="0"/>
              <a:t>Click to add chart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6" name="Title 5"/>
          <p:cNvSpPr>
            <a:spLocks noGrp="1"/>
          </p:cNvSpPr>
          <p:nvPr>
            <p:ph type="title" hasCustomPrompt="1"/>
          </p:nvPr>
        </p:nvSpPr>
        <p:spPr>
          <a:xfrm>
            <a:off x="656568" y="391028"/>
            <a:ext cx="4736133" cy="1285875"/>
          </a:xfrm>
        </p:spPr>
        <p:txBody>
          <a:bodyPr/>
          <a:lstStyle>
            <a:lvl1pPr>
              <a:defRPr>
                <a:solidFill>
                  <a:srgbClr val="E1E0DC"/>
                </a:solidFill>
              </a:defRPr>
            </a:lvl1pPr>
          </a:lstStyle>
          <a:p>
            <a:r>
              <a:rPr lang="en-GB" dirty="0"/>
              <a:t>Click to add title in max 2 lines</a:t>
            </a:r>
          </a:p>
        </p:txBody>
      </p:sp>
      <p:sp>
        <p:nvSpPr>
          <p:cNvPr id="12" name="Freeform 5">
            <a:extLst>
              <a:ext uri="{FF2B5EF4-FFF2-40B4-BE49-F238E27FC236}">
                <a16:creationId xmlns:a16="http://schemas.microsoft.com/office/drawing/2014/main" id="{5AA704D2-D027-4658-A826-FAB1C18B701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91864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7"/>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8"/>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176105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7740144"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6"/>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7"/>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8"/>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5198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7"/>
          </p:nvPr>
        </p:nvSpPr>
        <p:spPr>
          <a:xfrm>
            <a:off x="0" y="6912000"/>
            <a:ext cx="0" cy="0"/>
          </a:xfrm>
        </p:spPr>
        <p:txBody>
          <a:bodyPr/>
          <a:lstStyle>
            <a:lvl1pPr>
              <a:defRPr sz="100">
                <a:solidFill>
                  <a:schemeClr val="bg1"/>
                </a:solidFill>
              </a:defRPr>
            </a:lvl1pPr>
          </a:lstStyle>
          <a:p>
            <a:endParaRPr lang="en-GB" dirty="0"/>
          </a:p>
        </p:txBody>
      </p:sp>
      <p:sp>
        <p:nvSpPr>
          <p:cNvPr id="7" name="FLD_Footer"/>
          <p:cNvSpPr>
            <a:spLocks noGrp="1"/>
          </p:cNvSpPr>
          <p:nvPr>
            <p:ph type="ftr" sz="quarter" idx="18"/>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19"/>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471678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a:lstStyle>
            <a:lvl1pPr>
              <a:defRPr baseline="0">
                <a:solidFill>
                  <a:srgbClr val="F42941"/>
                </a:solidFill>
              </a:defRPr>
            </a:lvl1pPr>
          </a:lstStyle>
          <a:p>
            <a:r>
              <a:rPr lang="en-GB" dirty="0"/>
              <a:t>Click to add title in max 2 lines</a:t>
            </a:r>
          </a:p>
        </p:txBody>
      </p:sp>
      <p:sp>
        <p:nvSpPr>
          <p:cNvPr id="10" name="Text Placeholder 2"/>
          <p:cNvSpPr>
            <a:spLocks noGrp="1"/>
          </p:cNvSpPr>
          <p:nvPr>
            <p:ph type="body" sz="quarter" idx="15" hasCustomPrompt="1"/>
          </p:nvPr>
        </p:nvSpPr>
        <p:spPr>
          <a:xfrm>
            <a:off x="693738" y="2417762"/>
            <a:ext cx="5050653" cy="35321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2" name="Date Placeholder 1" hidden="1"/>
          <p:cNvSpPr>
            <a:spLocks noGrp="1"/>
          </p:cNvSpPr>
          <p:nvPr>
            <p:ph type="dt" sz="half" idx="18"/>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9"/>
          </p:nvPr>
        </p:nvSpPr>
        <p:spPr/>
        <p:txBody>
          <a:bodyPr/>
          <a:lstStyle>
            <a:lvl1pPr>
              <a:defRPr>
                <a:solidFill>
                  <a:srgbClr val="F42941"/>
                </a:solidFill>
              </a:defRPr>
            </a:lvl1pPr>
          </a:lstStyle>
          <a:p>
            <a:endParaRPr lang="en-GB" dirty="0"/>
          </a:p>
        </p:txBody>
      </p:sp>
      <p:sp>
        <p:nvSpPr>
          <p:cNvPr id="8" name="Slide Number Placeholder 7"/>
          <p:cNvSpPr>
            <a:spLocks noGrp="1"/>
          </p:cNvSpPr>
          <p:nvPr>
            <p:ph type="sldNum" sz="quarter" idx="20"/>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636768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8" name="Picture Placeholder 1"/>
          <p:cNvSpPr>
            <a:spLocks noGrp="1"/>
          </p:cNvSpPr>
          <p:nvPr>
            <p:ph type="pic" sz="quarter" idx="13" hasCustomPrompt="1"/>
          </p:nvPr>
        </p:nvSpPr>
        <p:spPr>
          <a:xfrm>
            <a:off x="-1" y="0"/>
            <a:ext cx="12189601" cy="6858000"/>
          </a:xfrm>
          <a:solidFill>
            <a:srgbClr val="F2F2F2"/>
          </a:solidFill>
        </p:spPr>
        <p:txBody>
          <a:bodyPr tIns="972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6" name="Title 5"/>
          <p:cNvSpPr>
            <a:spLocks noGrp="1"/>
          </p:cNvSpPr>
          <p:nvPr>
            <p:ph type="title" hasCustomPrompt="1"/>
          </p:nvPr>
        </p:nvSpPr>
        <p:spPr>
          <a:xfrm>
            <a:off x="656568" y="391028"/>
            <a:ext cx="5437845" cy="1346332"/>
          </a:xfrm>
        </p:spPr>
        <p:txBody>
          <a:bodyPr/>
          <a:lstStyle>
            <a:lvl1pPr>
              <a:defRPr baseline="0">
                <a:solidFill>
                  <a:schemeClr val="bg1"/>
                </a:solidFill>
              </a:defRPr>
            </a:lvl1pPr>
          </a:lstStyle>
          <a:p>
            <a:r>
              <a:rPr lang="en-GB" dirty="0"/>
              <a:t>Click to add title</a:t>
            </a:r>
          </a:p>
        </p:txBody>
      </p:sp>
      <p:sp>
        <p:nvSpPr>
          <p:cNvPr id="2" name="Date Placeholder 1" hidden="1"/>
          <p:cNvSpPr>
            <a:spLocks noGrp="1"/>
          </p:cNvSpPr>
          <p:nvPr>
            <p:ph type="dt" sz="half" idx="14"/>
          </p:nvPr>
        </p:nvSpPr>
        <p:spPr>
          <a:xfrm>
            <a:off x="0" y="6912000"/>
            <a:ext cx="0" cy="0"/>
          </a:xfrm>
        </p:spPr>
        <p:txBody>
          <a:bodyPr/>
          <a:lstStyle>
            <a:lvl1pPr>
              <a:defRPr sz="100">
                <a:noFill/>
              </a:defRPr>
            </a:lvl1pPr>
          </a:lstStyle>
          <a:p>
            <a:endParaRPr lang="en-GB" dirty="0"/>
          </a:p>
        </p:txBody>
      </p:sp>
      <p:sp>
        <p:nvSpPr>
          <p:cNvPr id="7" name="FLD_Footer"/>
          <p:cNvSpPr>
            <a:spLocks noGrp="1"/>
          </p:cNvSpPr>
          <p:nvPr>
            <p:ph type="ftr" sz="quarter" idx="15"/>
          </p:nvPr>
        </p:nvSpPr>
        <p:spPr>
          <a:xfrm>
            <a:off x="0" y="6912000"/>
            <a:ext cx="0" cy="0"/>
          </a:xfrm>
        </p:spPr>
        <p:txBody>
          <a:bodyPr/>
          <a:lstStyle>
            <a:lvl1pPr>
              <a:defRPr>
                <a:noFill/>
              </a:defRPr>
            </a:lvl1pPr>
          </a:lstStyle>
          <a:p>
            <a:endParaRPr lang="en-GB" dirty="0"/>
          </a:p>
        </p:txBody>
      </p:sp>
      <p:sp>
        <p:nvSpPr>
          <p:cNvPr id="9" name="Slide Number Placeholder 8"/>
          <p:cNvSpPr>
            <a:spLocks noGrp="1"/>
          </p:cNvSpPr>
          <p:nvPr>
            <p:ph type="sldNum" sz="quarter" idx="16"/>
          </p:nvPr>
        </p:nvSpPr>
        <p:spPr/>
        <p:txBody>
          <a:bodyPr/>
          <a:lstStyle>
            <a:lvl1pPr>
              <a:defRPr>
                <a:solidFill>
                  <a:srgbClr val="E1E0DC"/>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1757791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1361060"/>
            <a:ext cx="10799762" cy="4588890"/>
          </a:xfrm>
        </p:spPr>
        <p:txBody>
          <a:bodyPr/>
          <a:lstStyle>
            <a:lvl1pPr marL="594000" indent="-594000">
              <a:spcBef>
                <a:spcPts val="300"/>
              </a:spcBef>
              <a:defRPr sz="2800"/>
            </a:lvl1pPr>
            <a:lvl2pPr marL="846000">
              <a:defRPr sz="2200"/>
            </a:lvl2pPr>
          </a:lstStyle>
          <a:p>
            <a:pPr lvl="0"/>
            <a:r>
              <a:rPr lang="en-GB" dirty="0"/>
              <a:t>Click to add text</a:t>
            </a:r>
          </a:p>
        </p:txBody>
      </p:sp>
      <p:sp>
        <p:nvSpPr>
          <p:cNvPr id="10" name="Freeform 5">
            <a:extLst>
              <a:ext uri="{FF2B5EF4-FFF2-40B4-BE49-F238E27FC236}">
                <a16:creationId xmlns:a16="http://schemas.microsoft.com/office/drawing/2014/main" id="{C4447EA2-33D0-48C2-BF9C-59BD19EC06AD}"/>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86F0553E-780C-462A-94C5-4DC16629A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DE844EC5-E308-456C-93FD-7582F71FC46E}"/>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eneration 2030">
            <a:extLst>
              <a:ext uri="{FF2B5EF4-FFF2-40B4-BE49-F238E27FC236}">
                <a16:creationId xmlns:a16="http://schemas.microsoft.com/office/drawing/2014/main" id="{AE9D5700-6437-43F9-928E-6EEB9FFD10FD}"/>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332002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1" name="USR_Name"/>
          <p:cNvSpPr>
            <a:spLocks noGrp="1"/>
          </p:cNvSpPr>
          <p:nvPr>
            <p:ph type="body" sz="quarter" idx="13" hasCustomPrompt="1"/>
          </p:nvPr>
        </p:nvSpPr>
        <p:spPr>
          <a:xfrm>
            <a:off x="3394074" y="1915152"/>
            <a:ext cx="8099423" cy="601488"/>
          </a:xfrm>
        </p:spPr>
        <p:txBody>
          <a:bodyPr anchor="b" anchorCtr="0"/>
          <a:lstStyle>
            <a:lvl1pPr marL="0" indent="0">
              <a:buFontTx/>
              <a:buNone/>
              <a:defRPr sz="2800" b="1">
                <a:solidFill>
                  <a:srgbClr val="F42941"/>
                </a:solidFill>
              </a:defRPr>
            </a:lvl1pPr>
          </a:lstStyle>
          <a:p>
            <a:pPr lvl="0"/>
            <a:r>
              <a:rPr lang="en-GB" dirty="0"/>
              <a:t>Click to add name</a:t>
            </a:r>
          </a:p>
        </p:txBody>
      </p:sp>
      <p:sp>
        <p:nvSpPr>
          <p:cNvPr id="14" name="USR_Title"/>
          <p:cNvSpPr>
            <a:spLocks noGrp="1"/>
          </p:cNvSpPr>
          <p:nvPr>
            <p:ph type="body" sz="quarter" idx="14" hasCustomPrompt="1"/>
          </p:nvPr>
        </p:nvSpPr>
        <p:spPr>
          <a:xfrm>
            <a:off x="3394075" y="2630186"/>
            <a:ext cx="8099421" cy="445700"/>
          </a:xfrm>
        </p:spPr>
        <p:txBody>
          <a:bodyPr/>
          <a:lstStyle>
            <a:lvl1pPr marL="0" indent="0">
              <a:buNone/>
              <a:defRPr sz="2800">
                <a:solidFill>
                  <a:srgbClr val="F42941"/>
                </a:solidFill>
              </a:defRPr>
            </a:lvl1pPr>
          </a:lstStyle>
          <a:p>
            <a:pPr lvl="0"/>
            <a:r>
              <a:rPr lang="en-GB" dirty="0"/>
              <a:t>Click to add title</a:t>
            </a:r>
          </a:p>
        </p:txBody>
      </p:sp>
      <p:sp>
        <p:nvSpPr>
          <p:cNvPr id="16" name="USR_Email"/>
          <p:cNvSpPr>
            <a:spLocks noGrp="1"/>
          </p:cNvSpPr>
          <p:nvPr>
            <p:ph type="body" sz="quarter" idx="15" hasCustomPrompt="1"/>
          </p:nvPr>
        </p:nvSpPr>
        <p:spPr>
          <a:xfrm>
            <a:off x="3394074" y="3166672"/>
            <a:ext cx="8099425" cy="484188"/>
          </a:xfrm>
        </p:spPr>
        <p:txBody>
          <a:bodyPr/>
          <a:lstStyle>
            <a:lvl1pPr marL="0" indent="0">
              <a:buNone/>
              <a:defRPr sz="2800" b="1" baseline="0">
                <a:solidFill>
                  <a:srgbClr val="F42941"/>
                </a:solidFill>
              </a:defRPr>
            </a:lvl1pPr>
          </a:lstStyle>
          <a:p>
            <a:pPr lvl="0"/>
            <a:r>
              <a:rPr lang="en-GB" dirty="0"/>
              <a:t>Click to add @</a:t>
            </a:r>
          </a:p>
        </p:txBody>
      </p:sp>
      <p:sp>
        <p:nvSpPr>
          <p:cNvPr id="17" name="USR_DirectPhone"/>
          <p:cNvSpPr>
            <a:spLocks noGrp="1"/>
          </p:cNvSpPr>
          <p:nvPr>
            <p:ph type="body" sz="quarter" idx="16" hasCustomPrompt="1"/>
          </p:nvPr>
        </p:nvSpPr>
        <p:spPr>
          <a:xfrm>
            <a:off x="3394074" y="3607704"/>
            <a:ext cx="8099425" cy="484188"/>
          </a:xfrm>
        </p:spPr>
        <p:txBody>
          <a:bodyPr/>
          <a:lstStyle>
            <a:lvl1pPr marL="0" indent="0">
              <a:buNone/>
              <a:defRPr sz="2800" b="1" baseline="0">
                <a:solidFill>
                  <a:srgbClr val="F42941"/>
                </a:solidFill>
              </a:defRPr>
            </a:lvl1pPr>
          </a:lstStyle>
          <a:p>
            <a:pPr lvl="0"/>
            <a:r>
              <a:rPr lang="en-GB" dirty="0"/>
              <a:t>Click to add phone number</a:t>
            </a:r>
          </a:p>
        </p:txBody>
      </p:sp>
      <p:sp>
        <p:nvSpPr>
          <p:cNvPr id="20" name="OFF_companyname"/>
          <p:cNvSpPr>
            <a:spLocks noGrp="1"/>
          </p:cNvSpPr>
          <p:nvPr>
            <p:ph type="body" sz="quarter" idx="18" hasCustomPrompt="1"/>
          </p:nvPr>
        </p:nvSpPr>
        <p:spPr>
          <a:xfrm>
            <a:off x="3394078" y="4426564"/>
            <a:ext cx="8099422" cy="330367"/>
          </a:xfrm>
        </p:spPr>
        <p:txBody>
          <a:bodyPr anchor="b" anchorCtr="0"/>
          <a:lstStyle>
            <a:lvl1pPr marL="0" indent="0">
              <a:buNone/>
              <a:defRPr sz="1800" b="1">
                <a:solidFill>
                  <a:srgbClr val="F42941"/>
                </a:solidFill>
              </a:defRPr>
            </a:lvl1pPr>
          </a:lstStyle>
          <a:p>
            <a:pPr lvl="0"/>
            <a:r>
              <a:rPr lang="en-GB" dirty="0"/>
              <a:t>Click to add office name</a:t>
            </a:r>
          </a:p>
        </p:txBody>
      </p:sp>
      <p:sp>
        <p:nvSpPr>
          <p:cNvPr id="19" name="USR_Address"/>
          <p:cNvSpPr>
            <a:spLocks noGrp="1"/>
          </p:cNvSpPr>
          <p:nvPr>
            <p:ph type="body" sz="quarter" idx="17" hasCustomPrompt="1"/>
          </p:nvPr>
        </p:nvSpPr>
        <p:spPr>
          <a:xfrm>
            <a:off x="3394074" y="4757888"/>
            <a:ext cx="8099422" cy="330367"/>
          </a:xfrm>
        </p:spPr>
        <p:txBody>
          <a:bodyPr anchor="t" anchorCtr="0"/>
          <a:lstStyle>
            <a:lvl1pPr marL="0" indent="0">
              <a:buNone/>
              <a:defRPr sz="1800">
                <a:solidFill>
                  <a:srgbClr val="F42941"/>
                </a:solidFill>
              </a:defRPr>
            </a:lvl1pPr>
          </a:lstStyle>
          <a:p>
            <a:pPr lvl="0"/>
            <a:r>
              <a:rPr lang="en-GB" dirty="0"/>
              <a:t>Click to add address</a:t>
            </a:r>
          </a:p>
        </p:txBody>
      </p:sp>
      <p:sp>
        <p:nvSpPr>
          <p:cNvPr id="15" name="Freeform 5">
            <a:extLst>
              <a:ext uri="{FF2B5EF4-FFF2-40B4-BE49-F238E27FC236}">
                <a16:creationId xmlns:a16="http://schemas.microsoft.com/office/drawing/2014/main" id="{2E40182A-580D-4377-B70A-CF547C2C1C05}"/>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8" name="Wheel logo">
            <a:extLst>
              <a:ext uri="{FF2B5EF4-FFF2-40B4-BE49-F238E27FC236}">
                <a16:creationId xmlns:a16="http://schemas.microsoft.com/office/drawing/2014/main" id="{8E577B19-C22D-4058-A767-8599CA4EBD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21" name="Straight Connector 20">
            <a:extLst>
              <a:ext uri="{FF2B5EF4-FFF2-40B4-BE49-F238E27FC236}">
                <a16:creationId xmlns:a16="http://schemas.microsoft.com/office/drawing/2014/main" id="{22217B1D-CF3D-42DE-8CBC-FCCB6336A136}"/>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Generation 2030">
            <a:extLst>
              <a:ext uri="{FF2B5EF4-FFF2-40B4-BE49-F238E27FC236}">
                <a16:creationId xmlns:a16="http://schemas.microsoft.com/office/drawing/2014/main" id="{33163790-735F-42FE-B456-72F52DEF81B5}"/>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727217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E1E0DC"/>
                </a:solidFill>
              </a:defRPr>
            </a:lvl1pPr>
          </a:lstStyle>
          <a:p>
            <a:r>
              <a:rPr lang="en-GB" dirty="0"/>
              <a:t>Click to add title</a:t>
            </a:r>
          </a:p>
        </p:txBody>
      </p:sp>
      <p:sp>
        <p:nvSpPr>
          <p:cNvPr id="3" name="Date Placeholder 2">
            <a:extLst>
              <a:ext uri="{FF2B5EF4-FFF2-40B4-BE49-F238E27FC236}">
                <a16:creationId xmlns:a16="http://schemas.microsoft.com/office/drawing/2014/main" id="{6FF7C21C-9235-40C9-9A64-376E3FF17057}"/>
              </a:ext>
            </a:extLst>
          </p:cNvPr>
          <p:cNvSpPr>
            <a:spLocks noGrp="1"/>
          </p:cNvSpPr>
          <p:nvPr>
            <p:ph type="dt" sz="half" idx="10"/>
          </p:nvPr>
        </p:nvSpPr>
        <p:spPr/>
        <p:txBody>
          <a:bodyPr/>
          <a:lstStyle/>
          <a:p>
            <a:endParaRPr lang="en-GB" dirty="0"/>
          </a:p>
        </p:txBody>
      </p:sp>
      <p:sp>
        <p:nvSpPr>
          <p:cNvPr id="4" name="FLD_Footer">
            <a:extLst>
              <a:ext uri="{FF2B5EF4-FFF2-40B4-BE49-F238E27FC236}">
                <a16:creationId xmlns:a16="http://schemas.microsoft.com/office/drawing/2014/main" id="{50612F4A-70A7-4925-B76A-434540DDD1E4}"/>
              </a:ext>
            </a:extLst>
          </p:cNvPr>
          <p:cNvSpPr>
            <a:spLocks noGrp="1"/>
          </p:cNvSpPr>
          <p:nvPr>
            <p:ph type="ftr" sz="quarter" idx="11"/>
          </p:nvPr>
        </p:nvSpPr>
        <p:spPr/>
        <p:txBody>
          <a:bodyPr/>
          <a:lstStyle>
            <a:lvl1pPr>
              <a:defRPr>
                <a:solidFill>
                  <a:srgbClr val="E1E0DC"/>
                </a:solidFill>
              </a:defRPr>
            </a:lvl1pPr>
          </a:lstStyle>
          <a:p>
            <a:endParaRPr lang="en-GB" dirty="0"/>
          </a:p>
        </p:txBody>
      </p:sp>
      <p:sp>
        <p:nvSpPr>
          <p:cNvPr id="5" name="Slide Number Placeholder 4">
            <a:extLst>
              <a:ext uri="{FF2B5EF4-FFF2-40B4-BE49-F238E27FC236}">
                <a16:creationId xmlns:a16="http://schemas.microsoft.com/office/drawing/2014/main" id="{79AD87E6-FDA8-49E1-8A8C-97BF360FE5BC}"/>
              </a:ext>
            </a:extLst>
          </p:cNvPr>
          <p:cNvSpPr>
            <a:spLocks noGrp="1"/>
          </p:cNvSpPr>
          <p:nvPr>
            <p:ph type="sldNum" sz="quarter" idx="12"/>
          </p:nvPr>
        </p:nvSpPr>
        <p:spPr/>
        <p:txBody>
          <a:bodyPr/>
          <a:lstStyle>
            <a:lvl1pPr>
              <a:defRPr>
                <a:solidFill>
                  <a:srgbClr val="E1E0DC"/>
                </a:solidFill>
              </a:defRPr>
            </a:lvl1pPr>
          </a:lstStyle>
          <a:p>
            <a:fld id="{45D37B1E-C366-494F-A587-962AD9AABC83}" type="slidenum">
              <a:rPr lang="en-GB" smtClean="0"/>
              <a:pPr/>
              <a:t>‹#›</a:t>
            </a:fld>
            <a:endParaRPr lang="en-GB" dirty="0"/>
          </a:p>
        </p:txBody>
      </p:sp>
      <p:sp>
        <p:nvSpPr>
          <p:cNvPr id="11" name="Freeform 5">
            <a:extLst>
              <a:ext uri="{FF2B5EF4-FFF2-40B4-BE49-F238E27FC236}">
                <a16:creationId xmlns:a16="http://schemas.microsoft.com/office/drawing/2014/main" id="{3FC2E431-59A9-453A-82E0-ED0A396F612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13" name="Generation 2030">
            <a:extLst>
              <a:ext uri="{FF2B5EF4-FFF2-40B4-BE49-F238E27FC236}">
                <a16:creationId xmlns:a16="http://schemas.microsoft.com/office/drawing/2014/main" id="{97AC8E74-0446-4C8C-A37D-4AD51034154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227804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slide lightgrey">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LAN_Thanks"/>
          <p:cNvSpPr>
            <a:spLocks noGrp="1"/>
          </p:cNvSpPr>
          <p:nvPr>
            <p:ph type="title" hasCustomPrompt="1"/>
          </p:nvPr>
        </p:nvSpPr>
        <p:spPr>
          <a:xfrm>
            <a:off x="3326400" y="1639401"/>
            <a:ext cx="8167098" cy="1490661"/>
          </a:xfrm>
        </p:spPr>
        <p:txBody>
          <a:bodyPr anchor="t" anchorCtr="0"/>
          <a:lstStyle>
            <a:lvl1pPr>
              <a:defRPr sz="7800">
                <a:solidFill>
                  <a:srgbClr val="F42941"/>
                </a:solidFill>
              </a:defRPr>
            </a:lvl1pPr>
          </a:lstStyle>
          <a:p>
            <a:r>
              <a:rPr lang="en-GB" dirty="0"/>
              <a:t>Click to add title</a:t>
            </a:r>
          </a:p>
        </p:txBody>
      </p:sp>
      <p:sp>
        <p:nvSpPr>
          <p:cNvPr id="3" name="Date Placeholder 2">
            <a:extLst>
              <a:ext uri="{FF2B5EF4-FFF2-40B4-BE49-F238E27FC236}">
                <a16:creationId xmlns:a16="http://schemas.microsoft.com/office/drawing/2014/main" id="{6FF7C21C-9235-40C9-9A64-376E3FF17057}"/>
              </a:ext>
            </a:extLst>
          </p:cNvPr>
          <p:cNvSpPr>
            <a:spLocks noGrp="1"/>
          </p:cNvSpPr>
          <p:nvPr>
            <p:ph type="dt" sz="half" idx="10"/>
          </p:nvPr>
        </p:nvSpPr>
        <p:spPr/>
        <p:txBody>
          <a:bodyPr/>
          <a:lstStyle/>
          <a:p>
            <a:endParaRPr lang="en-GB" dirty="0"/>
          </a:p>
        </p:txBody>
      </p:sp>
      <p:sp>
        <p:nvSpPr>
          <p:cNvPr id="4" name="FLD_Footer">
            <a:extLst>
              <a:ext uri="{FF2B5EF4-FFF2-40B4-BE49-F238E27FC236}">
                <a16:creationId xmlns:a16="http://schemas.microsoft.com/office/drawing/2014/main" id="{50612F4A-70A7-4925-B76A-434540DDD1E4}"/>
              </a:ext>
            </a:extLst>
          </p:cNvP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a:extLst>
              <a:ext uri="{FF2B5EF4-FFF2-40B4-BE49-F238E27FC236}">
                <a16:creationId xmlns:a16="http://schemas.microsoft.com/office/drawing/2014/main" id="{79AD87E6-FDA8-49E1-8A8C-97BF360FE5BC}"/>
              </a:ext>
            </a:extLst>
          </p:cNvPr>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11" name="Freeform 5">
            <a:extLst>
              <a:ext uri="{FF2B5EF4-FFF2-40B4-BE49-F238E27FC236}">
                <a16:creationId xmlns:a16="http://schemas.microsoft.com/office/drawing/2014/main" id="{3FC2E431-59A9-453A-82E0-ED0A396F612F}"/>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13" name="Generation 2030">
            <a:extLst>
              <a:ext uri="{FF2B5EF4-FFF2-40B4-BE49-F238E27FC236}">
                <a16:creationId xmlns:a16="http://schemas.microsoft.com/office/drawing/2014/main" id="{97AC8E74-0446-4C8C-A37D-4AD51034154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pic>
        <p:nvPicPr>
          <p:cNvPr id="9" name="Wheel logo">
            <a:extLst>
              <a:ext uri="{FF2B5EF4-FFF2-40B4-BE49-F238E27FC236}">
                <a16:creationId xmlns:a16="http://schemas.microsoft.com/office/drawing/2014/main" id="{E8D324F8-53EE-49DF-B4A1-0EE537E0C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0" name="Straight Connector 9">
            <a:extLst>
              <a:ext uri="{FF2B5EF4-FFF2-40B4-BE49-F238E27FC236}">
                <a16:creationId xmlns:a16="http://schemas.microsoft.com/office/drawing/2014/main" id="{52DB99D9-76E3-4117-BE03-555B069E3ACB}"/>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00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title in max 2 lines</a:t>
            </a:r>
          </a:p>
        </p:txBody>
      </p:sp>
      <p:sp>
        <p:nvSpPr>
          <p:cNvPr id="3" name="Date Placeholder 2"/>
          <p:cNvSpPr>
            <a:spLocks noGrp="1"/>
          </p:cNvSpPr>
          <p:nvPr>
            <p:ph type="dt" sz="half" idx="10"/>
          </p:nvPr>
        </p:nvSpPr>
        <p:spPr>
          <a:xfrm>
            <a:off x="9137721" y="6964656"/>
            <a:ext cx="2355779" cy="176724"/>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t>‹#›</a:t>
            </a:fld>
            <a:endParaRPr lang="en-GB" dirty="0"/>
          </a:p>
        </p:txBody>
      </p:sp>
    </p:spTree>
    <p:extLst>
      <p:ext uri="{BB962C8B-B14F-4D97-AF65-F5344CB8AC3E}">
        <p14:creationId xmlns:p14="http://schemas.microsoft.com/office/powerpoint/2010/main" val="94525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3" name="FLD_Footer"/>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a:t>‹#›</a:t>
            </a:fld>
            <a:endParaRPr lang="en-GB" dirty="0"/>
          </a:p>
        </p:txBody>
      </p:sp>
    </p:spTree>
    <p:extLst>
      <p:ext uri="{BB962C8B-B14F-4D97-AF65-F5344CB8AC3E}">
        <p14:creationId xmlns:p14="http://schemas.microsoft.com/office/powerpoint/2010/main" val="1198522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4000" dirty="0">
                <a:solidFill>
                  <a:srgbClr val="F42941"/>
                </a:solidFill>
                <a:latin typeface="+mj-lt"/>
                <a:cs typeface="Arial" panose="020B0604020202020204" pitchFamily="34" charset="0"/>
              </a:rPr>
              <a:t>User guide – delete</a:t>
            </a:r>
            <a:r>
              <a:rPr lang="en-GB" sz="4000" baseline="0" dirty="0">
                <a:solidFill>
                  <a:srgbClr val="F42941"/>
                </a:solidFill>
                <a:latin typeface="+mj-lt"/>
                <a:cs typeface="Arial" panose="020B0604020202020204" pitchFamily="34" charset="0"/>
              </a:rPr>
              <a:t> before use</a:t>
            </a:r>
            <a:endParaRPr lang="en-GB" sz="4000" dirty="0">
              <a:solidFill>
                <a:srgbClr val="F42941"/>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r>
              <a:rPr lang="en-GB" sz="900" noProof="1">
                <a:solidFill>
                  <a:schemeClr val="tx1"/>
                </a:solidFill>
                <a:latin typeface="+mn-lt"/>
                <a:cs typeface="Arial" panose="020B0604020202020204" pitchFamily="34" charset="0"/>
              </a:rPr>
              <a:t>To view drawing guides</a:t>
            </a:r>
          </a:p>
          <a:p>
            <a:pPr eaLnBrk="1" fontAlgn="auto" hangingPunct="1">
              <a:spcBef>
                <a:spcPts val="0"/>
              </a:spcBef>
              <a:spcAft>
                <a:spcPts val="240"/>
              </a:spcAft>
              <a:buFont typeface="+mj-lt"/>
              <a:buNone/>
              <a:defRPr/>
            </a:pPr>
            <a:r>
              <a:rPr lang="en-GB" sz="900" b="1" noProof="1">
                <a:solidFill>
                  <a:schemeClr val="tx1"/>
                </a:solidFill>
                <a:latin typeface="+mn-lt"/>
                <a:cs typeface="Arial" panose="020B0604020202020204" pitchFamily="34" charset="0"/>
              </a:rPr>
              <a:t>1.</a:t>
            </a:r>
            <a:r>
              <a:rPr lang="en-GB" sz="900" noProof="1">
                <a:solidFill>
                  <a:schemeClr val="tx1"/>
                </a:solidFill>
                <a:latin typeface="+mn-lt"/>
                <a:cs typeface="Arial" panose="020B0604020202020204" pitchFamily="34" charset="0"/>
              </a:rPr>
              <a:t> Click the </a:t>
            </a:r>
            <a:r>
              <a:rPr lang="en-GB" sz="900" b="1" noProof="1">
                <a:solidFill>
                  <a:schemeClr val="tx1"/>
                </a:solidFill>
                <a:latin typeface="+mn-lt"/>
                <a:cs typeface="Arial" panose="020B0604020202020204" pitchFamily="34" charset="0"/>
              </a:rPr>
              <a:t>View</a:t>
            </a:r>
            <a:r>
              <a:rPr lang="en-GB"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en-GB" sz="900" noProof="1">
                <a:solidFill>
                  <a:schemeClr val="tx1"/>
                </a:solidFill>
                <a:latin typeface="+mn-lt"/>
                <a:cs typeface="Arial" panose="020B0604020202020204" pitchFamily="34" charset="0"/>
              </a:rPr>
              <a:t>tick mark next to </a:t>
            </a:r>
            <a:r>
              <a:rPr lang="en-GB" sz="900" b="1" noProof="1">
                <a:solidFill>
                  <a:schemeClr val="tx1"/>
                </a:solidFill>
                <a:latin typeface="+mn-lt"/>
                <a:cs typeface="Arial" panose="020B0604020202020204" pitchFamily="34" charset="0"/>
              </a:rPr>
              <a:t>Guides</a:t>
            </a:r>
          </a:p>
          <a:p>
            <a:pPr eaLnBrk="1" fontAlgn="auto" hangingPunct="1">
              <a:spcBef>
                <a:spcPts val="0"/>
              </a:spcBef>
              <a:spcAft>
                <a:spcPts val="240"/>
              </a:spcAft>
              <a:buFont typeface="+mj-lt"/>
              <a:buNone/>
              <a:defRPr/>
            </a:pPr>
            <a:endParaRPr lang="en-GB" sz="900" noProof="1">
              <a:solidFill>
                <a:schemeClr val="tx1"/>
              </a:solidFill>
              <a:latin typeface="+mn-lt"/>
              <a:cs typeface="Arial" panose="020B0604020202020204" pitchFamily="34" charset="0"/>
            </a:endParaRPr>
          </a:p>
          <a:p>
            <a:pPr eaLnBrk="1" hangingPunct="1">
              <a:spcBef>
                <a:spcPts val="0"/>
              </a:spcBef>
              <a:spcAft>
                <a:spcPts val="240"/>
              </a:spcAft>
              <a:buFont typeface="+mj-lt"/>
              <a:buNone/>
              <a:defRPr/>
            </a:pPr>
            <a:r>
              <a:rPr lang="en-GB" sz="900" b="1" noProof="1">
                <a:solidFill>
                  <a:schemeClr val="tx1"/>
                </a:solidFill>
                <a:latin typeface="+mn-lt"/>
                <a:cs typeface="Arial" panose="020B0604020202020204" pitchFamily="34" charset="0"/>
              </a:rPr>
              <a:t>Hint: Alt + F9 </a:t>
            </a:r>
            <a:r>
              <a:rPr lang="en-GB"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viewing of guides</a:t>
            </a:r>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date and footer</a:t>
            </a:r>
          </a:p>
          <a:p>
            <a:pPr marL="0" marR="0" indent="0" algn="l" defTabSz="914400" rtl="0" eaLnBrk="1" fontAlgn="auto" latinLnBrk="0" hangingPunct="1">
              <a:lnSpc>
                <a:spcPct val="100000"/>
              </a:lnSpc>
              <a:spcBef>
                <a:spcPts val="0"/>
              </a:spcBef>
              <a:spcAft>
                <a:spcPts val="600"/>
              </a:spcAft>
              <a:buClrTx/>
              <a:buSzTx/>
              <a:buFontTx/>
              <a:buNone/>
              <a:tabLst/>
              <a:defRPr/>
            </a:pPr>
            <a:r>
              <a:rPr lang="en-GB"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en-GB" sz="900" b="0" kern="1200" noProof="1">
                <a:solidFill>
                  <a:schemeClr val="tx1"/>
                </a:solidFill>
                <a:latin typeface="+mn-lt"/>
                <a:ea typeface="+mn-ea"/>
                <a:cs typeface="Arial" panose="020B0604020202020204" pitchFamily="34" charset="0"/>
              </a:rPr>
              <a:t>all the corrections with you</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tab</a:t>
            </a:r>
            <a:endParaRPr lang="en-GB" altLang="da-DK" sz="90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a:t>
            </a:r>
            <a:r>
              <a:rPr lang="en-GB" altLang="da-DK" sz="900" b="1" noProof="1">
                <a:solidFill>
                  <a:schemeClr val="tx1"/>
                </a:solidFill>
                <a:latin typeface="+mn-lt"/>
                <a:cs typeface="Arial" panose="020B0604020202020204" pitchFamily="34" charset="0"/>
              </a:rPr>
              <a:t> </a:t>
            </a:r>
            <a:r>
              <a:rPr lang="en-GB" altLang="da-DK" sz="900" b="0" noProof="1">
                <a:solidFill>
                  <a:schemeClr val="tx1"/>
                </a:solidFill>
                <a:latin typeface="+mn-lt"/>
                <a:cs typeface="Arial" panose="020B0604020202020204" pitchFamily="34" charset="0"/>
              </a:rPr>
              <a:t>on</a:t>
            </a:r>
            <a:r>
              <a:rPr lang="en-GB" altLang="da-DK"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sz="900" b="1" noProof="1">
                <a:solidFill>
                  <a:schemeClr val="tx1"/>
                </a:solidFill>
                <a:latin typeface="+mn-lt"/>
                <a:cs typeface="Arial" panose="020B0604020202020204" pitchFamily="34" charset="0"/>
              </a:rPr>
              <a:t>3. </a:t>
            </a:r>
            <a:r>
              <a:rPr lang="en-GB" sz="900" noProof="1">
                <a:solidFill>
                  <a:schemeClr val="tx1"/>
                </a:solidFill>
                <a:latin typeface="+mn-lt"/>
                <a:cs typeface="Arial" panose="020B0604020202020204" pitchFamily="34" charset="0"/>
              </a:rPr>
              <a:t>Click </a:t>
            </a:r>
            <a:r>
              <a:rPr lang="en-GB" sz="900" b="1" noProof="1">
                <a:solidFill>
                  <a:schemeClr val="tx1"/>
                </a:solidFill>
                <a:latin typeface="+mn-lt"/>
                <a:cs typeface="Arial" panose="020B0604020202020204" pitchFamily="34" charset="0"/>
              </a:rPr>
              <a:t>Apply to All</a:t>
            </a:r>
            <a:r>
              <a:rPr lang="en-GB" sz="900" noProof="1">
                <a:solidFill>
                  <a:schemeClr val="tx1"/>
                </a:solidFill>
                <a:latin typeface="+mn-lt"/>
                <a:cs typeface="Arial" panose="020B0604020202020204" pitchFamily="34" charset="0"/>
              </a:rPr>
              <a:t> or </a:t>
            </a:r>
            <a:r>
              <a:rPr lang="en-GB" sz="900" b="1" noProof="1">
                <a:solidFill>
                  <a:schemeClr val="tx1"/>
                </a:solidFill>
                <a:latin typeface="+mn-lt"/>
                <a:cs typeface="Arial" panose="020B0604020202020204" pitchFamily="34" charset="0"/>
              </a:rPr>
              <a:t>Apply </a:t>
            </a:r>
            <a:r>
              <a:rPr lang="en-GB"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only used on one slide</a:t>
            </a:r>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Insert picture</a:t>
            </a:r>
          </a:p>
          <a:p>
            <a:pPr eaLnBrk="1" fontAlgn="auto" hangingPunct="1">
              <a:spcBef>
                <a:spcPts val="0"/>
              </a:spcBef>
              <a:spcAft>
                <a:spcPts val="240"/>
              </a:spcAft>
              <a:buFont typeface="+mj-lt"/>
              <a:buNone/>
              <a:defRPr/>
            </a:pPr>
            <a:r>
              <a:rPr lang="en-GB"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en-GB" sz="900" noProof="1">
                <a:solidFill>
                  <a:schemeClr val="tx1"/>
                </a:solidFill>
                <a:latin typeface="+mn-lt"/>
                <a:cs typeface="Arial" panose="020B0604020202020204" pitchFamily="34" charset="0"/>
              </a:rPr>
              <a:t>click on the picture</a:t>
            </a:r>
            <a:r>
              <a:rPr lang="en-GB" sz="900" baseline="0" noProof="1">
                <a:solidFill>
                  <a:schemeClr val="tx1"/>
                </a:solidFill>
                <a:latin typeface="+mn-lt"/>
                <a:cs typeface="Arial" panose="020B0604020202020204" pitchFamily="34" charset="0"/>
              </a:rPr>
              <a:t> </a:t>
            </a:r>
            <a:r>
              <a:rPr lang="en-GB" sz="900" noProof="1">
                <a:solidFill>
                  <a:schemeClr val="tx1"/>
                </a:solidFill>
                <a:latin typeface="+mn-lt"/>
                <a:cs typeface="Arial" panose="020B0604020202020204" pitchFamily="34" charset="0"/>
              </a:rPr>
              <a:t>placeholder and</a:t>
            </a:r>
            <a:r>
              <a:rPr lang="en-GB" sz="900" baseline="0" noProof="1">
                <a:solidFill>
                  <a:schemeClr val="tx1"/>
                </a:solidFill>
                <a:latin typeface="+mn-lt"/>
                <a:cs typeface="Arial" panose="020B0604020202020204" pitchFamily="34" charset="0"/>
              </a:rPr>
              <a:t> </a:t>
            </a:r>
            <a:br>
              <a:rPr lang="en-GB" sz="900" baseline="0" noProof="1">
                <a:solidFill>
                  <a:schemeClr val="tx1"/>
                </a:solidFill>
                <a:latin typeface="+mn-lt"/>
                <a:cs typeface="Arial" panose="020B0604020202020204" pitchFamily="34" charset="0"/>
              </a:rPr>
            </a:br>
            <a:r>
              <a:rPr lang="en-GB" sz="900" dirty="0"/>
              <a:t>insert picture via </a:t>
            </a:r>
            <a:r>
              <a:rPr lang="en-GB" sz="900" b="1" dirty="0"/>
              <a:t>Add Images</a:t>
            </a:r>
            <a:r>
              <a:rPr lang="en-GB" sz="900" dirty="0"/>
              <a:t>-button </a:t>
            </a:r>
            <a:br>
              <a:rPr lang="en-GB" sz="900" dirty="0"/>
            </a:br>
            <a:r>
              <a:rPr lang="en-GB" sz="900" dirty="0"/>
              <a:t>in the </a:t>
            </a:r>
            <a:r>
              <a:rPr lang="en-GB" sz="900" b="1" dirty="0"/>
              <a:t>NORDEN-</a:t>
            </a:r>
            <a:r>
              <a:rPr lang="en-GB" sz="900" baseline="0" dirty="0"/>
              <a:t>TAB</a:t>
            </a:r>
            <a:endParaRPr lang="en-GB"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endParaRPr lang="en-GB"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en-GB" sz="1000" b="1" noProof="1">
                <a:solidFill>
                  <a:schemeClr val="tx1"/>
                </a:solidFill>
                <a:latin typeface="+mn-lt"/>
                <a:cs typeface="Arial" panose="020B0604020202020204" pitchFamily="34" charset="0"/>
              </a:rPr>
              <a:t>Change</a:t>
            </a:r>
            <a:r>
              <a:rPr lang="en-GB" sz="1000" b="1" baseline="0" noProof="1">
                <a:solidFill>
                  <a:schemeClr val="tx1"/>
                </a:solidFill>
                <a:latin typeface="+mn-lt"/>
                <a:cs typeface="Arial" panose="020B0604020202020204" pitchFamily="34" charset="0"/>
              </a:rPr>
              <a:t> picture</a:t>
            </a:r>
            <a:endParaRPr lang="en-GB" sz="1000" b="1" noProof="1">
              <a:solidFill>
                <a:schemeClr val="tx1"/>
              </a:solidFill>
              <a:latin typeface="+mn-lt"/>
              <a:cs typeface="Arial" panose="020B0604020202020204" pitchFamily="34" charset="0"/>
            </a:endParaRPr>
          </a:p>
          <a:p>
            <a:pPr algn="l" eaLnBrk="1" hangingPunct="1">
              <a:spcBef>
                <a:spcPts val="0"/>
              </a:spcBef>
              <a:spcAft>
                <a:spcPts val="600"/>
              </a:spcAft>
              <a:buFontTx/>
              <a:buNone/>
              <a:defRPr/>
            </a:pPr>
            <a:r>
              <a:rPr lang="en-GB" sz="900" b="1" noProof="1">
                <a:solidFill>
                  <a:schemeClr val="tx1"/>
                </a:solidFill>
                <a:latin typeface="+mn-lt"/>
                <a:cs typeface="Arial" panose="020B0604020202020204" pitchFamily="34" charset="0"/>
              </a:rPr>
              <a:t>1. </a:t>
            </a:r>
            <a:r>
              <a:rPr lang="en-GB" sz="900" b="0" noProof="1">
                <a:solidFill>
                  <a:schemeClr val="tx1"/>
                </a:solidFill>
                <a:latin typeface="+mn-lt"/>
                <a:cs typeface="Arial" panose="020B0604020202020204" pitchFamily="34" charset="0"/>
              </a:rPr>
              <a:t>Click</a:t>
            </a:r>
            <a:r>
              <a:rPr lang="en-GB" sz="900" b="1" noProof="1">
                <a:solidFill>
                  <a:schemeClr val="tx1"/>
                </a:solidFill>
                <a:latin typeface="+mn-lt"/>
                <a:cs typeface="Arial" panose="020B0604020202020204" pitchFamily="34" charset="0"/>
              </a:rPr>
              <a:t> </a:t>
            </a:r>
            <a:r>
              <a:rPr lang="en-GB" sz="900" b="1" dirty="0">
                <a:latin typeface="+mn-lt"/>
              </a:rPr>
              <a:t>NORDEN</a:t>
            </a:r>
            <a:r>
              <a:rPr lang="en-GB" sz="900" b="0" baseline="0" dirty="0">
                <a:latin typeface="+mn-lt"/>
              </a:rPr>
              <a:t>-TAB and</a:t>
            </a:r>
            <a:r>
              <a:rPr lang="en-GB" sz="900" baseline="0" dirty="0">
                <a:latin typeface="+mn-lt"/>
              </a:rPr>
              <a:t> </a:t>
            </a:r>
            <a:r>
              <a:rPr lang="en-GB" sz="900" b="0" baseline="0" noProof="1">
                <a:solidFill>
                  <a:schemeClr val="tx1"/>
                </a:solidFill>
                <a:latin typeface="+mn-lt"/>
                <a:cs typeface="Arial" panose="020B0604020202020204" pitchFamily="34" charset="0"/>
              </a:rPr>
              <a:t>c</a:t>
            </a:r>
            <a:r>
              <a:rPr lang="en-GB" sz="900" b="0" noProof="1">
                <a:solidFill>
                  <a:schemeClr val="tx1"/>
                </a:solidFill>
                <a:latin typeface="+mn-lt"/>
                <a:cs typeface="Arial" panose="020B0604020202020204" pitchFamily="34" charset="0"/>
              </a:rPr>
              <a:t>lick </a:t>
            </a:r>
            <a:br>
              <a:rPr lang="en-GB"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Images Tools</a:t>
            </a:r>
            <a:r>
              <a:rPr lang="en-GB" sz="900" b="0" baseline="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en-GB" sz="900" b="0" baseline="0" noProof="1">
                <a:solidFill>
                  <a:schemeClr val="tx1"/>
                </a:solidFill>
                <a:latin typeface="+mn-lt"/>
                <a:cs typeface="Arial" panose="020B0604020202020204" pitchFamily="34" charset="0"/>
              </a:rPr>
              <a:t>choose </a:t>
            </a:r>
            <a:r>
              <a:rPr lang="en-GB" sz="900" b="1" baseline="0" noProof="1">
                <a:solidFill>
                  <a:schemeClr val="tx1"/>
                </a:solidFill>
                <a:latin typeface="+mn-lt"/>
                <a:cs typeface="Arial" panose="020B0604020202020204" pitchFamily="34" charset="0"/>
              </a:rPr>
              <a:t>Crop</a:t>
            </a:r>
            <a:r>
              <a:rPr lang="en-GB" sz="900" b="1" noProof="1">
                <a:solidFill>
                  <a:schemeClr val="tx1"/>
                </a:solidFill>
                <a:latin typeface="+mn-lt"/>
                <a:cs typeface="Arial" panose="020B0604020202020204" pitchFamily="34" charset="0"/>
              </a:rPr>
              <a:t> </a:t>
            </a:r>
            <a:r>
              <a:rPr lang="en-GB" sz="900" b="0" noProof="1">
                <a:solidFill>
                  <a:schemeClr val="tx1"/>
                </a:solidFill>
                <a:latin typeface="+mn-lt"/>
                <a:cs typeface="Arial" panose="020B0604020202020204" pitchFamily="34" charset="0"/>
              </a:rPr>
              <a:t>to change</a:t>
            </a:r>
            <a:r>
              <a:rPr lang="en-GB" sz="900" b="0" kern="1200" noProof="1">
                <a:solidFill>
                  <a:schemeClr val="tx1"/>
                </a:solidFill>
                <a:latin typeface="+mn-lt"/>
                <a:ea typeface="+mn-ea"/>
                <a:cs typeface="Arial" panose="020B0604020202020204" pitchFamily="34" charset="0"/>
              </a:rPr>
              <a:t> size</a:t>
            </a:r>
            <a:r>
              <a:rPr lang="en-GB" sz="900" b="0" kern="1200" baseline="0" noProof="1">
                <a:solidFill>
                  <a:schemeClr val="tx1"/>
                </a:solidFill>
                <a:latin typeface="+mn-lt"/>
                <a:ea typeface="+mn-ea"/>
                <a:cs typeface="Arial" panose="020B0604020202020204" pitchFamily="34" charset="0"/>
              </a:rPr>
              <a:t> or</a:t>
            </a:r>
            <a:r>
              <a:rPr lang="en-GB" sz="900" b="0" strike="noStrike" kern="1200" baseline="0" noProof="1">
                <a:solidFill>
                  <a:schemeClr val="tx1"/>
                </a:solidFill>
                <a:latin typeface="+mn-lt"/>
                <a:ea typeface="+mn-ea"/>
                <a:cs typeface="Arial" panose="020B0604020202020204" pitchFamily="34" charset="0"/>
              </a:rPr>
              <a:t> </a:t>
            </a:r>
            <a:r>
              <a:rPr lang="en-GB"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of the picture</a:t>
            </a:r>
            <a:endParaRPr lang="en-GB" sz="900" b="0" strike="sngStrike" noProof="1">
              <a:solidFill>
                <a:schemeClr val="tx1"/>
              </a:solidFill>
              <a:latin typeface="+mn-lt"/>
              <a:cs typeface="Arial" panose="020B0604020202020204" pitchFamily="34" charset="0"/>
            </a:endParaRPr>
          </a:p>
          <a:p>
            <a:pPr algn="l" eaLnBrk="1" hangingPunct="1">
              <a:spcBef>
                <a:spcPct val="0"/>
              </a:spcBef>
              <a:spcAft>
                <a:spcPts val="600"/>
              </a:spcAft>
              <a:buFontTx/>
              <a:buNone/>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a:t>
            </a:r>
            <a:r>
              <a:rPr lang="en-GB" altLang="da-DK" sz="900" b="0" kern="1200" noProof="1">
                <a:solidFill>
                  <a:schemeClr val="tx1"/>
                </a:solidFill>
                <a:latin typeface="+mn-lt"/>
                <a:ea typeface="+mn-ea"/>
                <a:cs typeface="Arial" panose="020B0604020202020204" pitchFamily="34" charset="0"/>
              </a:rPr>
              <a:t>picture</a:t>
            </a:r>
          </a:p>
          <a:p>
            <a:pPr algn="l" eaLnBrk="1" hangingPunct="1">
              <a:spcBef>
                <a:spcPct val="0"/>
              </a:spcBef>
              <a:spcAft>
                <a:spcPts val="600"/>
              </a:spcAft>
              <a:buFontTx/>
              <a:buNone/>
              <a:defRPr/>
            </a:pPr>
            <a:r>
              <a:rPr lang="en-GB" altLang="da-DK" sz="900" b="1" noProof="1">
                <a:solidFill>
                  <a:schemeClr val="tx1"/>
                </a:solidFill>
                <a:latin typeface="+mn-lt"/>
                <a:cs typeface="Arial" panose="020B0604020202020204" pitchFamily="34" charset="0"/>
              </a:rPr>
              <a:t>Hint:</a:t>
            </a:r>
            <a:r>
              <a:rPr lang="en-GB" altLang="da-DK"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r>
              <a:rPr lang="en-GB" altLang="da-DK" sz="900" b="0" strike="noStrike" noProof="1">
                <a:solidFill>
                  <a:schemeClr val="tx1"/>
                </a:solidFill>
                <a:latin typeface="+mn-lt"/>
                <a:cs typeface="Arial" panose="020B0604020202020204" pitchFamily="34" charset="0"/>
              </a:rPr>
              <a:t>,</a:t>
            </a:r>
            <a:r>
              <a:rPr lang="en-GB" altLang="da-DK"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en-GB" altLang="da-DK" sz="900" b="0" strike="noStrike" noProof="1">
                <a:solidFill>
                  <a:schemeClr val="tx1"/>
                </a:solidFill>
                <a:latin typeface="+mn-lt"/>
                <a:cs typeface="Arial" panose="020B0604020202020204" pitchFamily="34" charset="0"/>
              </a:rPr>
              <a:t>if</a:t>
            </a:r>
            <a:r>
              <a:rPr lang="en-GB" altLang="da-DK"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a:p>
            <a:pPr algn="l" eaLnBrk="1" hangingPunct="1">
              <a:spcBef>
                <a:spcPct val="0"/>
              </a:spcBef>
              <a:spcAft>
                <a:spcPts val="600"/>
              </a:spcAft>
              <a:buFontTx/>
              <a:buNone/>
              <a:defRPr/>
            </a:pPr>
            <a:endParaRPr lang="en-GB"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Use layouts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Home 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a:t>
            </a:r>
            <a:r>
              <a:rPr lang="en-GB" altLang="da-DK" sz="900" b="1"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New Slide</a:t>
            </a:r>
            <a:r>
              <a:rPr lang="en-GB" altLang="da-DK" sz="900" b="1"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menu to insert</a:t>
            </a:r>
            <a:r>
              <a:rPr lang="en-GB" altLang="da-DK" sz="900"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new slide</a:t>
            </a:r>
          </a:p>
          <a:p>
            <a:pPr eaLnBrk="1" hangingPunct="1">
              <a:spcAft>
                <a:spcPts val="240"/>
              </a:spcAft>
              <a:defRPr/>
            </a:pPr>
            <a:r>
              <a:rPr lang="en-GB" altLang="da-DK" sz="900" b="1" noProof="1">
                <a:solidFill>
                  <a:schemeClr val="tx1"/>
                </a:solidFill>
                <a:latin typeface="+mn-lt"/>
                <a:cs typeface="Arial" panose="020B0604020202020204" pitchFamily="34" charset="0"/>
              </a:rPr>
              <a:t>3. </a:t>
            </a:r>
            <a:r>
              <a:rPr lang="en-GB" altLang="da-DK" sz="900" noProof="1">
                <a:solidFill>
                  <a:schemeClr val="tx1"/>
                </a:solidFill>
                <a:latin typeface="+mn-lt"/>
                <a:cs typeface="Arial" panose="020B0604020202020204" pitchFamily="34" charset="0"/>
              </a:rPr>
              <a:t>Choose </a:t>
            </a:r>
            <a:r>
              <a:rPr lang="en-GB" altLang="da-DK" sz="900" b="1" noProof="1">
                <a:solidFill>
                  <a:schemeClr val="tx1"/>
                </a:solidFill>
                <a:latin typeface="+mn-lt"/>
                <a:cs typeface="Arial" panose="020B0604020202020204" pitchFamily="34" charset="0"/>
              </a:rPr>
              <a:t>Layout</a:t>
            </a:r>
            <a:r>
              <a:rPr lang="en-GB" altLang="da-DK" sz="900" baseline="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en-GB" altLang="da-DK" sz="900" strike="noStrike" baseline="0" noProof="1">
                <a:solidFill>
                  <a:schemeClr val="tx1"/>
                </a:solidFill>
                <a:latin typeface="+mn-lt"/>
                <a:cs typeface="Arial" panose="020B0604020202020204" pitchFamily="34" charset="0"/>
              </a:rPr>
              <a:t>"</a:t>
            </a:r>
            <a:r>
              <a:rPr lang="en-GB" altLang="da-DK" sz="900" baseline="0" noProof="1">
                <a:solidFill>
                  <a:schemeClr val="tx1"/>
                </a:solidFill>
                <a:latin typeface="+mn-lt"/>
                <a:cs typeface="Arial" panose="020B0604020202020204" pitchFamily="34" charset="0"/>
              </a:rPr>
              <a:t>drop down</a:t>
            </a:r>
            <a:r>
              <a:rPr lang="en-GB" altLang="da-DK" sz="900" strike="noStrike" baseline="0" noProof="1">
                <a:solidFill>
                  <a:schemeClr val="tx1"/>
                </a:solidFill>
                <a:latin typeface="+mn-lt"/>
                <a:cs typeface="Arial" panose="020B0604020202020204" pitchFamily="34" charset="0"/>
              </a:rPr>
              <a:t>"</a:t>
            </a:r>
            <a:r>
              <a:rPr lang="en-GB" altLang="da-DK" sz="900" baseline="0" noProof="1">
                <a:solidFill>
                  <a:schemeClr val="tx1"/>
                </a:solidFill>
                <a:latin typeface="+mn-lt"/>
                <a:cs typeface="Arial" panose="020B0604020202020204" pitchFamily="34" charset="0"/>
              </a:rPr>
              <a:t> menu </a:t>
            </a:r>
            <a:endParaRPr lang="en-GB"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en-GB" sz="10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tab</a:t>
            </a:r>
            <a:endParaRPr lang="en-GB"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b="1" baseline="0" noProof="1">
                <a:solidFill>
                  <a:schemeClr val="tx1"/>
                </a:solidFill>
                <a:latin typeface="+mn-lt"/>
                <a:cs typeface="Arial" panose="020B0604020202020204" pitchFamily="34" charset="0"/>
              </a:rPr>
              <a:t> </a:t>
            </a: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a:t>
            </a: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noProof="1">
                <a:solidFill>
                  <a:schemeClr val="tx1"/>
                </a:solidFill>
                <a:latin typeface="+mn-lt"/>
                <a:cs typeface="Arial" panose="020B0604020202020204" pitchFamily="34" charset="0"/>
              </a:rPr>
              <a:t>position, size</a:t>
            </a:r>
            <a:r>
              <a:rPr lang="en-GB" altLang="da-DK" sz="900" baseline="0" noProof="1">
                <a:solidFill>
                  <a:schemeClr val="tx1"/>
                </a:solidFill>
                <a:latin typeface="+mn-lt"/>
                <a:cs typeface="Arial" panose="020B0604020202020204" pitchFamily="34" charset="0"/>
              </a:rPr>
              <a:t> and formatting of the</a:t>
            </a:r>
          </a:p>
          <a:p>
            <a:pPr marL="0" marR="0" indent="0" algn="l" defTabSz="914400" rtl="0" eaLnBrk="1" fontAlgn="auto" latinLnBrk="0" hangingPunct="1">
              <a:lnSpc>
                <a:spcPct val="100000"/>
              </a:lnSpc>
              <a:spcBef>
                <a:spcPts val="0"/>
              </a:spcBef>
              <a:spcAft>
                <a:spcPts val="240"/>
              </a:spcAft>
              <a:buClrTx/>
              <a:buSzTx/>
              <a:buFont typeface="+mj-lt"/>
              <a:buNone/>
              <a:tabLst/>
              <a:defRPr/>
            </a:pP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Use text</a:t>
            </a:r>
            <a:r>
              <a:rPr lang="en-GB" sz="1000" b="1" baseline="0" noProof="1">
                <a:solidFill>
                  <a:schemeClr val="tx1"/>
                </a:solidFill>
                <a:latin typeface="+mn-lt"/>
                <a:cs typeface="Arial" panose="020B0604020202020204" pitchFamily="34" charset="0"/>
              </a:rPr>
              <a:t> styles</a:t>
            </a:r>
            <a:endParaRPr lang="en-GB" sz="10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Delete bullet if you want regular</a:t>
            </a:r>
            <a:r>
              <a:rPr lang="en-GB" altLang="da-DK" sz="900" b="0" baseline="0" noProof="1">
                <a:solidFill>
                  <a:schemeClr val="tx1"/>
                </a:solidFill>
                <a:latin typeface="+mn-lt"/>
                <a:cs typeface="Arial" panose="020B0604020202020204" pitchFamily="34" charset="0"/>
              </a:rPr>
              <a:t> text. Click ENTER and then Bullet-button for correct bullet. </a:t>
            </a:r>
            <a:br>
              <a:rPr lang="en-GB" altLang="da-DK" sz="900" b="0" baseline="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one level to the next level</a:t>
            </a:r>
          </a:p>
          <a:p>
            <a:pPr eaLnBrk="1" hangingPunct="1">
              <a:spcAft>
                <a:spcPts val="24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altLang="da-DK" sz="900" b="1" noProof="1">
              <a:solidFill>
                <a:schemeClr val="tx1"/>
              </a:solidFill>
              <a:latin typeface="+mn-lt"/>
              <a:cs typeface="Arial" panose="020B0604020202020204" pitchFamily="34" charset="0"/>
            </a:endParaRPr>
          </a:p>
          <a:p>
            <a:pPr eaLnBrk="1" hangingPunct="1">
              <a:spcAft>
                <a:spcPts val="240"/>
              </a:spcAft>
              <a:defRPr/>
            </a:pPr>
            <a:endParaRPr lang="en-GB" sz="900" b="1" noProof="1">
              <a:solidFill>
                <a:schemeClr val="tx1"/>
              </a:solidFill>
              <a:latin typeface="+mn-lt"/>
              <a:cs typeface="Arial" panose="020B0604020202020204" pitchFamily="34" charset="0"/>
            </a:endParaRPr>
          </a:p>
          <a:p>
            <a:pPr eaLnBrk="1" hangingPunct="1">
              <a:spcAft>
                <a:spcPts val="24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endParaRPr lang="en-GB"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ktangel 7"/>
          <p:cNvSpPr/>
          <p:nvPr/>
        </p:nvSpPr>
        <p:spPr>
          <a:xfrm>
            <a:off x="0" y="5949288"/>
            <a:ext cx="12192000" cy="72000"/>
          </a:xfrm>
          <a:prstGeom prst="rect">
            <a:avLst/>
          </a:prstGeom>
          <a:solidFill>
            <a:schemeClr val="accent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sv-SE" sz="1600" dirty="0">
              <a:ln>
                <a:noFill/>
              </a:ln>
            </a:endParaRPr>
          </a:p>
        </p:txBody>
      </p:sp>
      <p:sp>
        <p:nvSpPr>
          <p:cNvPr id="2" name="Rubrik 1"/>
          <p:cNvSpPr>
            <a:spLocks noGrp="1"/>
          </p:cNvSpPr>
          <p:nvPr>
            <p:ph type="ctrTitle"/>
          </p:nvPr>
        </p:nvSpPr>
        <p:spPr>
          <a:xfrm>
            <a:off x="1678518" y="2996952"/>
            <a:ext cx="8564663" cy="1440161"/>
          </a:xfrm>
        </p:spPr>
        <p:txBody>
          <a:bodyPr anchor="b">
            <a:normAutofit/>
          </a:bodyPr>
          <a:lstStyle>
            <a:lvl1pPr>
              <a:defRPr sz="4000"/>
            </a:lvl1pPr>
          </a:lstStyle>
          <a:p>
            <a:r>
              <a:rPr lang="sv-SE"/>
              <a:t>Klicka här för att ändra format</a:t>
            </a:r>
            <a:endParaRPr lang="sv-SE" dirty="0"/>
          </a:p>
        </p:txBody>
      </p:sp>
      <p:sp>
        <p:nvSpPr>
          <p:cNvPr id="3" name="Underrubrik 2"/>
          <p:cNvSpPr>
            <a:spLocks noGrp="1"/>
          </p:cNvSpPr>
          <p:nvPr>
            <p:ph type="subTitle" idx="1"/>
          </p:nvPr>
        </p:nvSpPr>
        <p:spPr>
          <a:xfrm>
            <a:off x="1678517" y="4536504"/>
            <a:ext cx="8564663" cy="1340768"/>
          </a:xfrm>
        </p:spPr>
        <p:txBody>
          <a:bodyPr>
            <a:normAutofit/>
          </a:bodyPr>
          <a:lstStyle>
            <a:lvl1pPr marL="0" indent="0" algn="l">
              <a:lnSpc>
                <a:spcPct val="130000"/>
              </a:lnSpc>
              <a:buNone/>
              <a:defRPr sz="20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sv-SE" dirty="0"/>
          </a:p>
        </p:txBody>
      </p:sp>
      <p:sp>
        <p:nvSpPr>
          <p:cNvPr id="10" name="Rektangel 9"/>
          <p:cNvSpPr/>
          <p:nvPr/>
        </p:nvSpPr>
        <p:spPr>
          <a:xfrm>
            <a:off x="0" y="5949288"/>
            <a:ext cx="12192000" cy="72000"/>
          </a:xfrm>
          <a:prstGeom prst="rect">
            <a:avLst/>
          </a:prstGeom>
          <a:solidFill>
            <a:schemeClr val="accent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sv-SE" sz="1600" dirty="0">
              <a:ln>
                <a:noFill/>
              </a:ln>
            </a:endParaRPr>
          </a:p>
        </p:txBody>
      </p:sp>
      <p:sp>
        <p:nvSpPr>
          <p:cNvPr id="13" name="Rektangel 12"/>
          <p:cNvSpPr/>
          <p:nvPr userDrawn="1"/>
        </p:nvSpPr>
        <p:spPr>
          <a:xfrm>
            <a:off x="0" y="5949288"/>
            <a:ext cx="12192000" cy="72000"/>
          </a:xfrm>
          <a:prstGeom prst="rect">
            <a:avLst/>
          </a:prstGeom>
          <a:solidFill>
            <a:schemeClr val="accent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sv-SE" sz="1600" dirty="0">
              <a:ln>
                <a:noFill/>
              </a:ln>
            </a:endParaRPr>
          </a:p>
        </p:txBody>
      </p:sp>
      <p:pic>
        <p:nvPicPr>
          <p:cNvPr id="4" name="Bildobjekt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63179" y="6221214"/>
            <a:ext cx="3360000" cy="457655"/>
          </a:xfrm>
          <a:prstGeom prst="rect">
            <a:avLst/>
          </a:prstGeom>
        </p:spPr>
      </p:pic>
    </p:spTree>
    <p:extLst>
      <p:ext uri="{BB962C8B-B14F-4D97-AF65-F5344CB8AC3E}">
        <p14:creationId xmlns:p14="http://schemas.microsoft.com/office/powerpoint/2010/main" val="129510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507DF63D-FF5A-4C9E-A134-2AB7D6E8310B}" type="slidenum">
              <a:rPr lang="sv-SE" smtClean="0"/>
              <a:pPr/>
              <a:t>‹#›</a:t>
            </a:fld>
            <a:endParaRPr lang="sv-SE" dirty="0"/>
          </a:p>
        </p:txBody>
      </p:sp>
    </p:spTree>
    <p:extLst>
      <p:ext uri="{BB962C8B-B14F-4D97-AF65-F5344CB8AC3E}">
        <p14:creationId xmlns:p14="http://schemas.microsoft.com/office/powerpoint/2010/main" val="3266551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ktangel 7"/>
          <p:cNvSpPr/>
          <p:nvPr/>
        </p:nvSpPr>
        <p:spPr>
          <a:xfrm>
            <a:off x="0" y="4077072"/>
            <a:ext cx="12192000" cy="72000"/>
          </a:xfrm>
          <a:prstGeom prst="rect">
            <a:avLst/>
          </a:prstGeom>
          <a:solidFill>
            <a:schemeClr val="accent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sv-SE" sz="1600" dirty="0">
              <a:ln>
                <a:noFill/>
              </a:ln>
            </a:endParaRPr>
          </a:p>
        </p:txBody>
      </p:sp>
      <p:sp>
        <p:nvSpPr>
          <p:cNvPr id="2" name="Rubrik 1"/>
          <p:cNvSpPr>
            <a:spLocks noGrp="1"/>
          </p:cNvSpPr>
          <p:nvPr>
            <p:ph type="title"/>
          </p:nvPr>
        </p:nvSpPr>
        <p:spPr>
          <a:xfrm>
            <a:off x="1678517" y="4299174"/>
            <a:ext cx="8545943" cy="2082155"/>
          </a:xfrm>
        </p:spPr>
        <p:txBody>
          <a:bodyPr anchor="t">
            <a:normAutofit/>
          </a:bodyPr>
          <a:lstStyle>
            <a:lvl1pPr algn="l">
              <a:defRPr sz="3600" b="0" i="0" cap="none" baseline="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1678517" y="2276873"/>
            <a:ext cx="8545943" cy="1500187"/>
          </a:xfrm>
        </p:spPr>
        <p:txBody>
          <a:bodyPr anchor="b">
            <a:normAutofit/>
          </a:bodyPr>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12" name="Rektangel 11"/>
          <p:cNvSpPr/>
          <p:nvPr/>
        </p:nvSpPr>
        <p:spPr>
          <a:xfrm>
            <a:off x="0" y="4077072"/>
            <a:ext cx="12192000" cy="72000"/>
          </a:xfrm>
          <a:prstGeom prst="rect">
            <a:avLst/>
          </a:prstGeom>
          <a:solidFill>
            <a:schemeClr val="accent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sv-SE" sz="1600" dirty="0">
              <a:ln>
                <a:noFill/>
              </a:ln>
            </a:endParaRPr>
          </a:p>
        </p:txBody>
      </p:sp>
      <p:sp>
        <p:nvSpPr>
          <p:cNvPr id="14" name="Rektangel 13"/>
          <p:cNvSpPr/>
          <p:nvPr userDrawn="1"/>
        </p:nvSpPr>
        <p:spPr>
          <a:xfrm>
            <a:off x="0" y="4077072"/>
            <a:ext cx="12192000" cy="72000"/>
          </a:xfrm>
          <a:prstGeom prst="rect">
            <a:avLst/>
          </a:prstGeom>
          <a:solidFill>
            <a:schemeClr val="accent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sv-SE" sz="1600" dirty="0">
              <a:ln>
                <a:noFill/>
              </a:ln>
            </a:endParaRPr>
          </a:p>
        </p:txBody>
      </p:sp>
      <p:sp>
        <p:nvSpPr>
          <p:cNvPr id="16" name="Platshållare för datum 15"/>
          <p:cNvSpPr>
            <a:spLocks noGrp="1"/>
          </p:cNvSpPr>
          <p:nvPr>
            <p:ph type="dt" sz="half" idx="10"/>
          </p:nvPr>
        </p:nvSpPr>
        <p:spPr/>
        <p:txBody>
          <a:bodyPr/>
          <a:lstStyle/>
          <a:p>
            <a:endParaRPr lang="sv-SE" dirty="0"/>
          </a:p>
        </p:txBody>
      </p:sp>
      <p:sp>
        <p:nvSpPr>
          <p:cNvPr id="17" name="Platshållare för sidfot 16"/>
          <p:cNvSpPr>
            <a:spLocks noGrp="1"/>
          </p:cNvSpPr>
          <p:nvPr>
            <p:ph type="ftr" sz="quarter" idx="11"/>
          </p:nvPr>
        </p:nvSpPr>
        <p:spPr/>
        <p:txBody>
          <a:bodyPr/>
          <a:lstStyle/>
          <a:p>
            <a:endParaRPr lang="sv-SE" dirty="0"/>
          </a:p>
        </p:txBody>
      </p:sp>
      <p:sp>
        <p:nvSpPr>
          <p:cNvPr id="18" name="Platshållare för bildnummer 17"/>
          <p:cNvSpPr>
            <a:spLocks noGrp="1"/>
          </p:cNvSpPr>
          <p:nvPr>
            <p:ph type="sldNum" sz="quarter" idx="12"/>
          </p:nvPr>
        </p:nvSpPr>
        <p:spPr/>
        <p:txBody>
          <a:bodyPr/>
          <a:lstStyle/>
          <a:p>
            <a:fld id="{507DF63D-FF5A-4C9E-A134-2AB7D6E8310B}" type="slidenum">
              <a:rPr lang="sv-SE" smtClean="0"/>
              <a:pPr/>
              <a:t>‹#›</a:t>
            </a:fld>
            <a:endParaRPr lang="sv-SE" dirty="0"/>
          </a:p>
        </p:txBody>
      </p:sp>
      <p:pic>
        <p:nvPicPr>
          <p:cNvPr id="13" name="Bildobjekt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728" y="6543368"/>
            <a:ext cx="1453672" cy="198000"/>
          </a:xfrm>
          <a:prstGeom prst="rect">
            <a:avLst/>
          </a:prstGeom>
        </p:spPr>
      </p:pic>
    </p:spTree>
    <p:extLst>
      <p:ext uri="{BB962C8B-B14F-4D97-AF65-F5344CB8AC3E}">
        <p14:creationId xmlns:p14="http://schemas.microsoft.com/office/powerpoint/2010/main" val="114127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711350"/>
            <a:ext cx="5384800" cy="47419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197600" y="1711350"/>
            <a:ext cx="5384800" cy="4741987"/>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datum 7"/>
          <p:cNvSpPr>
            <a:spLocks noGrp="1"/>
          </p:cNvSpPr>
          <p:nvPr>
            <p:ph type="dt" sz="half" idx="10"/>
          </p:nvPr>
        </p:nvSpPr>
        <p:spPr/>
        <p:txBody>
          <a:bodyPr/>
          <a:lstStyle/>
          <a:p>
            <a:endParaRPr lang="sv-SE" dirty="0"/>
          </a:p>
        </p:txBody>
      </p:sp>
      <p:sp>
        <p:nvSpPr>
          <p:cNvPr id="9" name="Platshållare för sidfot 8"/>
          <p:cNvSpPr>
            <a:spLocks noGrp="1"/>
          </p:cNvSpPr>
          <p:nvPr>
            <p:ph type="ftr" sz="quarter" idx="11"/>
          </p:nvPr>
        </p:nvSpPr>
        <p:spPr/>
        <p:txBody>
          <a:bodyPr/>
          <a:lstStyle/>
          <a:p>
            <a:endParaRPr lang="sv-SE" dirty="0"/>
          </a:p>
        </p:txBody>
      </p:sp>
      <p:sp>
        <p:nvSpPr>
          <p:cNvPr id="10" name="Platshållare för bildnummer 9"/>
          <p:cNvSpPr>
            <a:spLocks noGrp="1"/>
          </p:cNvSpPr>
          <p:nvPr>
            <p:ph type="sldNum" sz="quarter" idx="12"/>
          </p:nvPr>
        </p:nvSpPr>
        <p:spPr/>
        <p:txBody>
          <a:bodyPr/>
          <a:lstStyle/>
          <a:p>
            <a:fld id="{507DF63D-FF5A-4C9E-A134-2AB7D6E8310B}" type="slidenum">
              <a:rPr lang="sv-SE" smtClean="0"/>
              <a:pPr/>
              <a:t>‹#›</a:t>
            </a:fld>
            <a:endParaRPr lang="sv-SE" dirty="0"/>
          </a:p>
        </p:txBody>
      </p:sp>
    </p:spTree>
    <p:extLst>
      <p:ext uri="{BB962C8B-B14F-4D97-AF65-F5344CB8AC3E}">
        <p14:creationId xmlns:p14="http://schemas.microsoft.com/office/powerpoint/2010/main" val="295899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two columns">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656568" y="391029"/>
            <a:ext cx="10836932" cy="1018671"/>
          </a:xfrm>
        </p:spPr>
        <p:txBody>
          <a:bodyPr/>
          <a:lstStyle>
            <a:lvl1pPr>
              <a:defRPr baseline="0"/>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693738" y="1361060"/>
            <a:ext cx="5051434" cy="4588890"/>
          </a:xfrm>
        </p:spPr>
        <p:txBody>
          <a:bodyPr/>
          <a:lstStyle>
            <a:lvl1pPr marL="594000" indent="-594000">
              <a:spcBef>
                <a:spcPts val="300"/>
              </a:spcBef>
              <a:defRPr sz="2800"/>
            </a:lvl1pPr>
            <a:lvl2pPr marL="846000">
              <a:defRPr sz="2200"/>
            </a:lvl2pPr>
            <a:lvl3pPr marL="720000" indent="0">
              <a:buNone/>
              <a:defRPr/>
            </a:lvl3pPr>
          </a:lstStyle>
          <a:p>
            <a:pPr lvl="0"/>
            <a:r>
              <a:rPr lang="en-GB" dirty="0"/>
              <a:t>Click to add text</a:t>
            </a:r>
          </a:p>
          <a:p>
            <a:pPr lvl="1"/>
            <a:r>
              <a:rPr lang="en-GB" dirty="0"/>
              <a:t>Second level</a:t>
            </a:r>
          </a:p>
        </p:txBody>
      </p:sp>
      <p:sp>
        <p:nvSpPr>
          <p:cNvPr id="10" name="Freeform 5">
            <a:extLst>
              <a:ext uri="{FF2B5EF4-FFF2-40B4-BE49-F238E27FC236}">
                <a16:creationId xmlns:a16="http://schemas.microsoft.com/office/drawing/2014/main" id="{C4447EA2-33D0-48C2-BF9C-59BD19EC06AD}"/>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86F0553E-780C-462A-94C5-4DC16629A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DE844EC5-E308-456C-93FD-7582F71FC46E}"/>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EE414CC0-21E6-404A-9D17-EDA649671305}"/>
              </a:ext>
            </a:extLst>
          </p:cNvPr>
          <p:cNvSpPr>
            <a:spLocks noGrp="1"/>
          </p:cNvSpPr>
          <p:nvPr>
            <p:ph type="body" sz="quarter" idx="14" hasCustomPrompt="1"/>
          </p:nvPr>
        </p:nvSpPr>
        <p:spPr>
          <a:xfrm>
            <a:off x="6441280" y="1361060"/>
            <a:ext cx="5052217" cy="4588890"/>
          </a:xfrm>
        </p:spPr>
        <p:txBody>
          <a:bodyPr/>
          <a:lstStyle>
            <a:lvl1pPr marL="594000" indent="-594000">
              <a:spcBef>
                <a:spcPts val="300"/>
              </a:spcBef>
              <a:defRPr sz="2800"/>
            </a:lvl1pPr>
            <a:lvl2pPr marL="846000">
              <a:defRPr/>
            </a:lvl2pPr>
          </a:lstStyle>
          <a:p>
            <a:pPr lvl="0"/>
            <a:r>
              <a:rPr lang="en-GB"/>
              <a:t>Click to add text</a:t>
            </a:r>
          </a:p>
          <a:p>
            <a:pPr lvl="1"/>
            <a:r>
              <a:rPr lang="en-GB"/>
              <a:t>Second level</a:t>
            </a:r>
            <a:endParaRPr lang="en-GB" dirty="0"/>
          </a:p>
        </p:txBody>
      </p:sp>
      <p:sp>
        <p:nvSpPr>
          <p:cNvPr id="14" name="Generation 2030">
            <a:extLst>
              <a:ext uri="{FF2B5EF4-FFF2-40B4-BE49-F238E27FC236}">
                <a16:creationId xmlns:a16="http://schemas.microsoft.com/office/drawing/2014/main" id="{4A775F39-92DF-445B-A8BD-FAD383AF056F}"/>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3552056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23392" y="1723259"/>
            <a:ext cx="53869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23392" y="2363021"/>
            <a:ext cx="5386917" cy="4090315"/>
          </a:xfrm>
        </p:spPr>
        <p:txBody>
          <a:bodyPr>
            <a:normAutofit/>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207160" y="1723259"/>
            <a:ext cx="5389033"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207160" y="2363021"/>
            <a:ext cx="5389033" cy="4090315"/>
          </a:xfrm>
        </p:spPr>
        <p:txBody>
          <a:bodyPr>
            <a:normAutofit/>
          </a:bodyPr>
          <a:lstStyle>
            <a:lvl1pPr>
              <a:spcAft>
                <a:spcPts val="600"/>
              </a:spcAft>
              <a:defRPr sz="2400"/>
            </a:lvl1pPr>
            <a:lvl2pPr>
              <a:spcAft>
                <a:spcPts val="600"/>
              </a:spcAft>
              <a:defRPr sz="2000"/>
            </a:lvl2pPr>
            <a:lvl3pPr>
              <a:spcAft>
                <a:spcPts val="600"/>
              </a:spcAft>
              <a:defRPr sz="1800"/>
            </a:lvl3pPr>
            <a:lvl4pPr>
              <a:spcAft>
                <a:spcPts val="600"/>
              </a:spcAft>
              <a:defRPr sz="1600"/>
            </a:lvl4pPr>
            <a:lvl5pPr>
              <a:spcAft>
                <a:spcPts val="600"/>
              </a:spcAft>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datum 9"/>
          <p:cNvSpPr>
            <a:spLocks noGrp="1"/>
          </p:cNvSpPr>
          <p:nvPr>
            <p:ph type="dt" sz="half" idx="10"/>
          </p:nvPr>
        </p:nvSpPr>
        <p:spPr/>
        <p:txBody>
          <a:bodyPr/>
          <a:lstStyle/>
          <a:p>
            <a:endParaRPr lang="sv-SE" dirty="0"/>
          </a:p>
        </p:txBody>
      </p:sp>
      <p:sp>
        <p:nvSpPr>
          <p:cNvPr id="11" name="Platshållare för sidfot 10"/>
          <p:cNvSpPr>
            <a:spLocks noGrp="1"/>
          </p:cNvSpPr>
          <p:nvPr>
            <p:ph type="ftr" sz="quarter" idx="11"/>
          </p:nvPr>
        </p:nvSpPr>
        <p:spPr/>
        <p:txBody>
          <a:bodyPr/>
          <a:lstStyle/>
          <a:p>
            <a:endParaRPr lang="sv-SE" dirty="0"/>
          </a:p>
        </p:txBody>
      </p:sp>
      <p:sp>
        <p:nvSpPr>
          <p:cNvPr id="12" name="Platshållare för bildnummer 11"/>
          <p:cNvSpPr>
            <a:spLocks noGrp="1"/>
          </p:cNvSpPr>
          <p:nvPr>
            <p:ph type="sldNum" sz="quarter" idx="12"/>
          </p:nvPr>
        </p:nvSpPr>
        <p:spPr/>
        <p:txBody>
          <a:bodyPr/>
          <a:lstStyle/>
          <a:p>
            <a:fld id="{507DF63D-FF5A-4C9E-A134-2AB7D6E8310B}" type="slidenum">
              <a:rPr lang="sv-SE" smtClean="0"/>
              <a:pPr/>
              <a:t>‹#›</a:t>
            </a:fld>
            <a:endParaRPr lang="sv-SE" dirty="0"/>
          </a:p>
        </p:txBody>
      </p:sp>
    </p:spTree>
    <p:extLst>
      <p:ext uri="{BB962C8B-B14F-4D97-AF65-F5344CB8AC3E}">
        <p14:creationId xmlns:p14="http://schemas.microsoft.com/office/powerpoint/2010/main" val="1854591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6" name="Platshållare för datum 5"/>
          <p:cNvSpPr>
            <a:spLocks noGrp="1"/>
          </p:cNvSpPr>
          <p:nvPr>
            <p:ph type="dt" sz="half" idx="10"/>
          </p:nvPr>
        </p:nvSpPr>
        <p:spPr/>
        <p:txBody>
          <a:bodyPr/>
          <a:lstStyle/>
          <a:p>
            <a:endParaRPr lang="sv-SE" dirty="0"/>
          </a:p>
        </p:txBody>
      </p:sp>
      <p:sp>
        <p:nvSpPr>
          <p:cNvPr id="7" name="Platshållare för sidfot 6"/>
          <p:cNvSpPr>
            <a:spLocks noGrp="1"/>
          </p:cNvSpPr>
          <p:nvPr>
            <p:ph type="ftr" sz="quarter" idx="11"/>
          </p:nvPr>
        </p:nvSpPr>
        <p:spPr/>
        <p:txBody>
          <a:bodyPr/>
          <a:lstStyle/>
          <a:p>
            <a:endParaRPr lang="sv-SE" dirty="0"/>
          </a:p>
        </p:txBody>
      </p:sp>
      <p:sp>
        <p:nvSpPr>
          <p:cNvPr id="8" name="Platshållare för bildnummer 7"/>
          <p:cNvSpPr>
            <a:spLocks noGrp="1"/>
          </p:cNvSpPr>
          <p:nvPr>
            <p:ph type="sldNum" sz="quarter" idx="12"/>
          </p:nvPr>
        </p:nvSpPr>
        <p:spPr/>
        <p:txBody>
          <a:bodyPr/>
          <a:lstStyle/>
          <a:p>
            <a:fld id="{507DF63D-FF5A-4C9E-A134-2AB7D6E8310B}" type="slidenum">
              <a:rPr lang="sv-SE" smtClean="0"/>
              <a:pPr/>
              <a:t>‹#›</a:t>
            </a:fld>
            <a:endParaRPr lang="sv-SE" dirty="0"/>
          </a:p>
        </p:txBody>
      </p:sp>
    </p:spTree>
    <p:extLst>
      <p:ext uri="{BB962C8B-B14F-4D97-AF65-F5344CB8AC3E}">
        <p14:creationId xmlns:p14="http://schemas.microsoft.com/office/powerpoint/2010/main" val="2186196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531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 med plåt">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8514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nsilehti_punaine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D57B924-0395-CA4F-B647-D937553CE22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617"/>
          <a:stretch/>
        </p:blipFill>
        <p:spPr>
          <a:xfrm>
            <a:off x="838200" y="-1"/>
            <a:ext cx="3650226" cy="6198433"/>
          </a:xfrm>
          <a:prstGeom prst="rect">
            <a:avLst/>
          </a:prstGeom>
        </p:spPr>
      </p:pic>
      <p:sp>
        <p:nvSpPr>
          <p:cNvPr id="2" name="Title 1">
            <a:extLst>
              <a:ext uri="{FF2B5EF4-FFF2-40B4-BE49-F238E27FC236}">
                <a16:creationId xmlns:a16="http://schemas.microsoft.com/office/drawing/2014/main" id="{47291FA7-D51D-E64B-91BA-B6D12B9F6F46}"/>
              </a:ext>
            </a:extLst>
          </p:cNvPr>
          <p:cNvSpPr>
            <a:spLocks noGrp="1"/>
          </p:cNvSpPr>
          <p:nvPr>
            <p:ph type="ctrTitle" hasCustomPrompt="1"/>
          </p:nvPr>
        </p:nvSpPr>
        <p:spPr>
          <a:xfrm>
            <a:off x="1064363" y="659567"/>
            <a:ext cx="3197901" cy="2850396"/>
          </a:xfrm>
        </p:spPr>
        <p:txBody>
          <a:bodyPr anchor="b">
            <a:normAutofit/>
          </a:bodyPr>
          <a:lstStyle>
            <a:lvl1pPr algn="l">
              <a:defRPr sz="3600" spc="-20" baseline="0">
                <a:solidFill>
                  <a:schemeClr val="bg1"/>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7A6E316B-7DEB-5D47-B211-12452153491B}"/>
              </a:ext>
            </a:extLst>
          </p:cNvPr>
          <p:cNvSpPr>
            <a:spLocks noGrp="1"/>
          </p:cNvSpPr>
          <p:nvPr>
            <p:ph type="subTitle" idx="1"/>
          </p:nvPr>
        </p:nvSpPr>
        <p:spPr>
          <a:xfrm>
            <a:off x="1064363" y="3602038"/>
            <a:ext cx="3197901" cy="126976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2" name="Graphic 11">
            <a:extLst>
              <a:ext uri="{FF2B5EF4-FFF2-40B4-BE49-F238E27FC236}">
                <a16:creationId xmlns:a16="http://schemas.microsoft.com/office/drawing/2014/main" id="{9D3039F7-B6A5-2940-88EE-E514AFA3BAA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3063" y="5262277"/>
            <a:ext cx="1460500" cy="393700"/>
          </a:xfrm>
          <a:prstGeom prst="rect">
            <a:avLst/>
          </a:prstGeom>
        </p:spPr>
      </p:pic>
      <p:sp>
        <p:nvSpPr>
          <p:cNvPr id="15" name="Date Placeholder 3">
            <a:extLst>
              <a:ext uri="{FF2B5EF4-FFF2-40B4-BE49-F238E27FC236}">
                <a16:creationId xmlns:a16="http://schemas.microsoft.com/office/drawing/2014/main" id="{3E48BF51-005C-7147-8506-A6735EAE47DB}"/>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6" name="Footer Placeholder 4">
            <a:extLst>
              <a:ext uri="{FF2B5EF4-FFF2-40B4-BE49-F238E27FC236}">
                <a16:creationId xmlns:a16="http://schemas.microsoft.com/office/drawing/2014/main" id="{AED381CE-EAD6-2C41-BBE6-FC812A0C230C}"/>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7" name="Slide Number Placeholder 5">
            <a:extLst>
              <a:ext uri="{FF2B5EF4-FFF2-40B4-BE49-F238E27FC236}">
                <a16:creationId xmlns:a16="http://schemas.microsoft.com/office/drawing/2014/main" id="{6CF6F555-1194-2E4F-8D69-8FDBD6E17AA2}"/>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43595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nsilehti_sinine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D57B924-0395-CA4F-B647-D937553CE22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617"/>
          <a:stretch/>
        </p:blipFill>
        <p:spPr>
          <a:xfrm>
            <a:off x="838200" y="-1"/>
            <a:ext cx="3650226" cy="6198433"/>
          </a:xfrm>
          <a:prstGeom prst="rect">
            <a:avLst/>
          </a:prstGeom>
        </p:spPr>
      </p:pic>
      <p:sp>
        <p:nvSpPr>
          <p:cNvPr id="2" name="Title 1">
            <a:extLst>
              <a:ext uri="{FF2B5EF4-FFF2-40B4-BE49-F238E27FC236}">
                <a16:creationId xmlns:a16="http://schemas.microsoft.com/office/drawing/2014/main" id="{47291FA7-D51D-E64B-91BA-B6D12B9F6F46}"/>
              </a:ext>
            </a:extLst>
          </p:cNvPr>
          <p:cNvSpPr>
            <a:spLocks noGrp="1"/>
          </p:cNvSpPr>
          <p:nvPr>
            <p:ph type="ctrTitle" hasCustomPrompt="1"/>
          </p:nvPr>
        </p:nvSpPr>
        <p:spPr>
          <a:xfrm>
            <a:off x="1064363" y="659567"/>
            <a:ext cx="3197901" cy="2850396"/>
          </a:xfrm>
        </p:spPr>
        <p:txBody>
          <a:bodyPr anchor="b">
            <a:normAutofit/>
          </a:bodyPr>
          <a:lstStyle>
            <a:lvl1pPr algn="l">
              <a:defRPr sz="3600" spc="-20" baseline="0">
                <a:solidFill>
                  <a:schemeClr val="accent3"/>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7A6E316B-7DEB-5D47-B211-12452153491B}"/>
              </a:ext>
            </a:extLst>
          </p:cNvPr>
          <p:cNvSpPr>
            <a:spLocks noGrp="1"/>
          </p:cNvSpPr>
          <p:nvPr>
            <p:ph type="subTitle" idx="1"/>
          </p:nvPr>
        </p:nvSpPr>
        <p:spPr>
          <a:xfrm>
            <a:off x="1064363" y="3602038"/>
            <a:ext cx="3197901" cy="126976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3" name="Graphic 12">
            <a:extLst>
              <a:ext uri="{FF2B5EF4-FFF2-40B4-BE49-F238E27FC236}">
                <a16:creationId xmlns:a16="http://schemas.microsoft.com/office/drawing/2014/main" id="{B33FE883-F2A8-3045-91CE-0AA2C349732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3063" y="5262276"/>
            <a:ext cx="1460500" cy="393700"/>
          </a:xfrm>
          <a:prstGeom prst="rect">
            <a:avLst/>
          </a:prstGeom>
        </p:spPr>
      </p:pic>
      <p:sp>
        <p:nvSpPr>
          <p:cNvPr id="18" name="Date Placeholder 3">
            <a:extLst>
              <a:ext uri="{FF2B5EF4-FFF2-40B4-BE49-F238E27FC236}">
                <a16:creationId xmlns:a16="http://schemas.microsoft.com/office/drawing/2014/main" id="{169B374F-34BA-4545-A663-86F374CE77CA}"/>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9" name="Footer Placeholder 4">
            <a:extLst>
              <a:ext uri="{FF2B5EF4-FFF2-40B4-BE49-F238E27FC236}">
                <a16:creationId xmlns:a16="http://schemas.microsoft.com/office/drawing/2014/main" id="{CE66C2CE-6849-4F4B-BE0E-C68F5657BF2B}"/>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20" name="Slide Number Placeholder 5">
            <a:extLst>
              <a:ext uri="{FF2B5EF4-FFF2-40B4-BE49-F238E27FC236}">
                <a16:creationId xmlns:a16="http://schemas.microsoft.com/office/drawing/2014/main" id="{DF5DA60F-8B14-6C49-B9B3-A06EDB64B3FD}"/>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67316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nsilehti_vaalea_sinine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D57B924-0395-CA4F-B647-D937553CE22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617"/>
          <a:stretch/>
        </p:blipFill>
        <p:spPr>
          <a:xfrm>
            <a:off x="838200" y="-1"/>
            <a:ext cx="3650226" cy="6198433"/>
          </a:xfrm>
          <a:prstGeom prst="rect">
            <a:avLst/>
          </a:prstGeom>
        </p:spPr>
      </p:pic>
      <p:sp>
        <p:nvSpPr>
          <p:cNvPr id="2" name="Title 1">
            <a:extLst>
              <a:ext uri="{FF2B5EF4-FFF2-40B4-BE49-F238E27FC236}">
                <a16:creationId xmlns:a16="http://schemas.microsoft.com/office/drawing/2014/main" id="{47291FA7-D51D-E64B-91BA-B6D12B9F6F46}"/>
              </a:ext>
            </a:extLst>
          </p:cNvPr>
          <p:cNvSpPr>
            <a:spLocks noGrp="1"/>
          </p:cNvSpPr>
          <p:nvPr>
            <p:ph type="ctrTitle" hasCustomPrompt="1"/>
          </p:nvPr>
        </p:nvSpPr>
        <p:spPr>
          <a:xfrm>
            <a:off x="1064363" y="659567"/>
            <a:ext cx="3197901" cy="2850396"/>
          </a:xfrm>
        </p:spPr>
        <p:txBody>
          <a:bodyPr anchor="b">
            <a:normAutofit/>
          </a:bodyPr>
          <a:lstStyle>
            <a:lvl1pPr algn="l">
              <a:defRPr sz="3600" spc="-20" baseline="0">
                <a:solidFill>
                  <a:schemeClr val="accent2"/>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7A6E316B-7DEB-5D47-B211-12452153491B}"/>
              </a:ext>
            </a:extLst>
          </p:cNvPr>
          <p:cNvSpPr>
            <a:spLocks noGrp="1"/>
          </p:cNvSpPr>
          <p:nvPr>
            <p:ph type="subTitle" idx="1"/>
          </p:nvPr>
        </p:nvSpPr>
        <p:spPr>
          <a:xfrm>
            <a:off x="1064363" y="3602038"/>
            <a:ext cx="3197901" cy="1269765"/>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2" name="Graphic 11">
            <a:extLst>
              <a:ext uri="{FF2B5EF4-FFF2-40B4-BE49-F238E27FC236}">
                <a16:creationId xmlns:a16="http://schemas.microsoft.com/office/drawing/2014/main" id="{16328C96-0B57-C64A-B411-E9ACE946C77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3063" y="5262276"/>
            <a:ext cx="1460500" cy="393700"/>
          </a:xfrm>
          <a:prstGeom prst="rect">
            <a:avLst/>
          </a:prstGeom>
        </p:spPr>
      </p:pic>
      <p:sp>
        <p:nvSpPr>
          <p:cNvPr id="18" name="Date Placeholder 3">
            <a:extLst>
              <a:ext uri="{FF2B5EF4-FFF2-40B4-BE49-F238E27FC236}">
                <a16:creationId xmlns:a16="http://schemas.microsoft.com/office/drawing/2014/main" id="{F6559DE3-09EC-6748-9BDB-7C3F5FEAB5E7}"/>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9" name="Footer Placeholder 4">
            <a:extLst>
              <a:ext uri="{FF2B5EF4-FFF2-40B4-BE49-F238E27FC236}">
                <a16:creationId xmlns:a16="http://schemas.microsoft.com/office/drawing/2014/main" id="{294D7F2D-A9A7-DE42-8970-D6457773F255}"/>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20" name="Slide Number Placeholder 5">
            <a:extLst>
              <a:ext uri="{FF2B5EF4-FFF2-40B4-BE49-F238E27FC236}">
                <a16:creationId xmlns:a16="http://schemas.microsoft.com/office/drawing/2014/main" id="{8DC9913C-5E96-874B-88F8-E84F048522FA}"/>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62527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nsilehti_vaalea_punaine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D57B924-0395-CA4F-B647-D937553CE22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617"/>
          <a:stretch/>
        </p:blipFill>
        <p:spPr>
          <a:xfrm>
            <a:off x="838200" y="-1"/>
            <a:ext cx="3650226" cy="6198433"/>
          </a:xfrm>
          <a:prstGeom prst="rect">
            <a:avLst/>
          </a:prstGeom>
        </p:spPr>
      </p:pic>
      <p:sp>
        <p:nvSpPr>
          <p:cNvPr id="2" name="Title 1">
            <a:extLst>
              <a:ext uri="{FF2B5EF4-FFF2-40B4-BE49-F238E27FC236}">
                <a16:creationId xmlns:a16="http://schemas.microsoft.com/office/drawing/2014/main" id="{47291FA7-D51D-E64B-91BA-B6D12B9F6F46}"/>
              </a:ext>
            </a:extLst>
          </p:cNvPr>
          <p:cNvSpPr>
            <a:spLocks noGrp="1"/>
          </p:cNvSpPr>
          <p:nvPr>
            <p:ph type="ctrTitle" hasCustomPrompt="1"/>
          </p:nvPr>
        </p:nvSpPr>
        <p:spPr>
          <a:xfrm>
            <a:off x="1064363" y="659567"/>
            <a:ext cx="3197901" cy="2850396"/>
          </a:xfrm>
        </p:spPr>
        <p:txBody>
          <a:bodyPr anchor="b">
            <a:normAutofit/>
          </a:bodyPr>
          <a:lstStyle>
            <a:lvl1pPr algn="l">
              <a:defRPr sz="3600" spc="-20" baseline="0">
                <a:solidFill>
                  <a:schemeClr val="tx2"/>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7A6E316B-7DEB-5D47-B211-12452153491B}"/>
              </a:ext>
            </a:extLst>
          </p:cNvPr>
          <p:cNvSpPr>
            <a:spLocks noGrp="1"/>
          </p:cNvSpPr>
          <p:nvPr>
            <p:ph type="subTitle" idx="1"/>
          </p:nvPr>
        </p:nvSpPr>
        <p:spPr>
          <a:xfrm>
            <a:off x="1064363" y="3602038"/>
            <a:ext cx="3197901" cy="1269765"/>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2" name="Graphic 11">
            <a:extLst>
              <a:ext uri="{FF2B5EF4-FFF2-40B4-BE49-F238E27FC236}">
                <a16:creationId xmlns:a16="http://schemas.microsoft.com/office/drawing/2014/main" id="{16328C96-0B57-C64A-B411-E9ACE946C77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3063" y="5262276"/>
            <a:ext cx="1460500" cy="393700"/>
          </a:xfrm>
          <a:prstGeom prst="rect">
            <a:avLst/>
          </a:prstGeom>
        </p:spPr>
      </p:pic>
      <p:sp>
        <p:nvSpPr>
          <p:cNvPr id="11" name="Date Placeholder 3">
            <a:extLst>
              <a:ext uri="{FF2B5EF4-FFF2-40B4-BE49-F238E27FC236}">
                <a16:creationId xmlns:a16="http://schemas.microsoft.com/office/drawing/2014/main" id="{AD88E6BC-3390-4741-9EF0-4B5B1F6C3953}"/>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3" name="Footer Placeholder 4">
            <a:extLst>
              <a:ext uri="{FF2B5EF4-FFF2-40B4-BE49-F238E27FC236}">
                <a16:creationId xmlns:a16="http://schemas.microsoft.com/office/drawing/2014/main" id="{FE79E15D-3552-8E48-82D3-33E594358711}"/>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5" name="Slide Number Placeholder 5">
            <a:extLst>
              <a:ext uri="{FF2B5EF4-FFF2-40B4-BE49-F238E27FC236}">
                <a16:creationId xmlns:a16="http://schemas.microsoft.com/office/drawing/2014/main" id="{2A7FE637-A167-F445-AD98-C06C0162C677}"/>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02407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ansilehti_vihreä">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D57B924-0395-CA4F-B647-D937553CE22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617"/>
          <a:stretch/>
        </p:blipFill>
        <p:spPr>
          <a:xfrm>
            <a:off x="838200" y="-1"/>
            <a:ext cx="3650226" cy="6198433"/>
          </a:xfrm>
          <a:prstGeom prst="rect">
            <a:avLst/>
          </a:prstGeom>
        </p:spPr>
      </p:pic>
      <p:sp>
        <p:nvSpPr>
          <p:cNvPr id="2" name="Title 1">
            <a:extLst>
              <a:ext uri="{FF2B5EF4-FFF2-40B4-BE49-F238E27FC236}">
                <a16:creationId xmlns:a16="http://schemas.microsoft.com/office/drawing/2014/main" id="{47291FA7-D51D-E64B-91BA-B6D12B9F6F46}"/>
              </a:ext>
            </a:extLst>
          </p:cNvPr>
          <p:cNvSpPr>
            <a:spLocks noGrp="1"/>
          </p:cNvSpPr>
          <p:nvPr>
            <p:ph type="ctrTitle" hasCustomPrompt="1"/>
          </p:nvPr>
        </p:nvSpPr>
        <p:spPr>
          <a:xfrm>
            <a:off x="1064363" y="659567"/>
            <a:ext cx="3197901" cy="2850396"/>
          </a:xfrm>
        </p:spPr>
        <p:txBody>
          <a:bodyPr anchor="b">
            <a:normAutofit/>
          </a:bodyPr>
          <a:lstStyle>
            <a:lvl1pPr algn="l">
              <a:defRPr sz="3600" spc="-20" baseline="0">
                <a:solidFill>
                  <a:schemeClr val="bg1"/>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7A6E316B-7DEB-5D47-B211-12452153491B}"/>
              </a:ext>
            </a:extLst>
          </p:cNvPr>
          <p:cNvSpPr>
            <a:spLocks noGrp="1"/>
          </p:cNvSpPr>
          <p:nvPr>
            <p:ph type="subTitle" idx="1"/>
          </p:nvPr>
        </p:nvSpPr>
        <p:spPr>
          <a:xfrm>
            <a:off x="1064363" y="3602038"/>
            <a:ext cx="3197901" cy="1269765"/>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3" name="Graphic 12">
            <a:extLst>
              <a:ext uri="{FF2B5EF4-FFF2-40B4-BE49-F238E27FC236}">
                <a16:creationId xmlns:a16="http://schemas.microsoft.com/office/drawing/2014/main" id="{3DD575F7-400C-314A-8FDE-3DB2EE137C2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3063" y="5262275"/>
            <a:ext cx="1460500" cy="393700"/>
          </a:xfrm>
          <a:prstGeom prst="rect">
            <a:avLst/>
          </a:prstGeom>
        </p:spPr>
      </p:pic>
      <p:sp>
        <p:nvSpPr>
          <p:cNvPr id="15" name="Date Placeholder 3">
            <a:extLst>
              <a:ext uri="{FF2B5EF4-FFF2-40B4-BE49-F238E27FC236}">
                <a16:creationId xmlns:a16="http://schemas.microsoft.com/office/drawing/2014/main" id="{A3F2C055-61F4-EA45-8CE8-389B7289656C}"/>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6" name="Footer Placeholder 4">
            <a:extLst>
              <a:ext uri="{FF2B5EF4-FFF2-40B4-BE49-F238E27FC236}">
                <a16:creationId xmlns:a16="http://schemas.microsoft.com/office/drawing/2014/main" id="{93637337-C6F2-C648-BD9D-CA338119E559}"/>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7" name="Slide Number Placeholder 5">
            <a:extLst>
              <a:ext uri="{FF2B5EF4-FFF2-40B4-BE49-F238E27FC236}">
                <a16:creationId xmlns:a16="http://schemas.microsoft.com/office/drawing/2014/main" id="{FCB17411-A56D-ED42-A7B2-564D38392531}"/>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9783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Kansilehti_vihreä">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D57B924-0395-CA4F-B647-D937553CE22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617"/>
          <a:stretch/>
        </p:blipFill>
        <p:spPr>
          <a:xfrm>
            <a:off x="838200" y="-1"/>
            <a:ext cx="3650226" cy="6198433"/>
          </a:xfrm>
          <a:prstGeom prst="rect">
            <a:avLst/>
          </a:prstGeom>
        </p:spPr>
      </p:pic>
      <p:sp>
        <p:nvSpPr>
          <p:cNvPr id="2" name="Title 1">
            <a:extLst>
              <a:ext uri="{FF2B5EF4-FFF2-40B4-BE49-F238E27FC236}">
                <a16:creationId xmlns:a16="http://schemas.microsoft.com/office/drawing/2014/main" id="{47291FA7-D51D-E64B-91BA-B6D12B9F6F46}"/>
              </a:ext>
            </a:extLst>
          </p:cNvPr>
          <p:cNvSpPr>
            <a:spLocks noGrp="1"/>
          </p:cNvSpPr>
          <p:nvPr>
            <p:ph type="ctrTitle" hasCustomPrompt="1"/>
          </p:nvPr>
        </p:nvSpPr>
        <p:spPr>
          <a:xfrm>
            <a:off x="1064363" y="659567"/>
            <a:ext cx="3197901" cy="2850396"/>
          </a:xfrm>
        </p:spPr>
        <p:txBody>
          <a:bodyPr anchor="b">
            <a:normAutofit/>
          </a:bodyPr>
          <a:lstStyle>
            <a:lvl1pPr algn="l">
              <a:defRPr sz="3600" spc="-20" baseline="0">
                <a:solidFill>
                  <a:schemeClr val="tx1"/>
                </a:solidFill>
              </a:defRPr>
            </a:lvl1pPr>
          </a:lstStyle>
          <a:p>
            <a:r>
              <a:rPr lang="en-US" dirty="0"/>
              <a:t>CLICK TO EDIT MASTER TITLE STYLE</a:t>
            </a:r>
            <a:endParaRPr lang="fi-FI" dirty="0"/>
          </a:p>
        </p:txBody>
      </p:sp>
      <p:sp>
        <p:nvSpPr>
          <p:cNvPr id="3" name="Subtitle 2">
            <a:extLst>
              <a:ext uri="{FF2B5EF4-FFF2-40B4-BE49-F238E27FC236}">
                <a16:creationId xmlns:a16="http://schemas.microsoft.com/office/drawing/2014/main" id="{7A6E316B-7DEB-5D47-B211-12452153491B}"/>
              </a:ext>
            </a:extLst>
          </p:cNvPr>
          <p:cNvSpPr>
            <a:spLocks noGrp="1"/>
          </p:cNvSpPr>
          <p:nvPr>
            <p:ph type="subTitle" idx="1"/>
          </p:nvPr>
        </p:nvSpPr>
        <p:spPr>
          <a:xfrm>
            <a:off x="1064363" y="3602038"/>
            <a:ext cx="3197901" cy="1269765"/>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2" name="Graphic 11">
            <a:extLst>
              <a:ext uri="{FF2B5EF4-FFF2-40B4-BE49-F238E27FC236}">
                <a16:creationId xmlns:a16="http://schemas.microsoft.com/office/drawing/2014/main" id="{1159B08B-8C0F-E14B-82BC-2B311DA247E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3063" y="5262274"/>
            <a:ext cx="1460500" cy="393700"/>
          </a:xfrm>
          <a:prstGeom prst="rect">
            <a:avLst/>
          </a:prstGeom>
        </p:spPr>
      </p:pic>
      <p:sp>
        <p:nvSpPr>
          <p:cNvPr id="15" name="Date Placeholder 3">
            <a:extLst>
              <a:ext uri="{FF2B5EF4-FFF2-40B4-BE49-F238E27FC236}">
                <a16:creationId xmlns:a16="http://schemas.microsoft.com/office/drawing/2014/main" id="{FCB2EC0C-AFAF-2B42-8AEF-64C112F7FDA2}"/>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6" name="Footer Placeholder 4">
            <a:extLst>
              <a:ext uri="{FF2B5EF4-FFF2-40B4-BE49-F238E27FC236}">
                <a16:creationId xmlns:a16="http://schemas.microsoft.com/office/drawing/2014/main" id="{1B831793-0CAA-1A4E-B7EF-6794901202D1}"/>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7" name="Slide Number Placeholder 5">
            <a:extLst>
              <a:ext uri="{FF2B5EF4-FFF2-40B4-BE49-F238E27FC236}">
                <a16:creationId xmlns:a16="http://schemas.microsoft.com/office/drawing/2014/main" id="{A4DE112E-4E39-4D47-8B9A-A326C6AFB3E2}"/>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73756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p>
        </p:txBody>
      </p:sp>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4"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
        <p:nvSpPr>
          <p:cNvPr id="8" name="Text Placeholder 7"/>
          <p:cNvSpPr>
            <a:spLocks noGrp="1"/>
          </p:cNvSpPr>
          <p:nvPr>
            <p:ph type="body" sz="quarter" idx="13" hasCustomPrompt="1"/>
          </p:nvPr>
        </p:nvSpPr>
        <p:spPr>
          <a:xfrm>
            <a:off x="693738" y="2096496"/>
            <a:ext cx="10799760" cy="3842369"/>
          </a:xfrm>
        </p:spPr>
        <p:txBody>
          <a:bodyPr/>
          <a:lstStyle>
            <a:lvl1pPr marL="0" indent="0">
              <a:lnSpc>
                <a:spcPct val="98000"/>
              </a:lnSpc>
              <a:buFont typeface="Open Sans" panose="020B0606030504020204" pitchFamily="34" charset="0"/>
              <a:buChar char="​"/>
              <a:defRPr sz="2800">
                <a:solidFill>
                  <a:schemeClr val="tx1"/>
                </a:solidFill>
              </a:defRPr>
            </a:lvl1pPr>
            <a:lvl2pPr marL="468000" indent="-468000">
              <a:lnSpc>
                <a:spcPct val="98000"/>
              </a:lnSpc>
              <a:buFont typeface="Arial" panose="020B0604020202020204" pitchFamily="34" charset="0"/>
              <a:buChar char="―"/>
              <a:defRPr sz="2800">
                <a:solidFill>
                  <a:schemeClr val="tx1"/>
                </a:solidFill>
              </a:defRPr>
            </a:lvl2pPr>
            <a:lvl3pPr marL="720000" indent="-252000">
              <a:lnSpc>
                <a:spcPct val="98000"/>
              </a:lnSpc>
              <a:buFont typeface="Symbol" panose="05050102010706020507" pitchFamily="18" charset="2"/>
              <a:buChar char=""/>
              <a:defRPr sz="2800">
                <a:solidFill>
                  <a:schemeClr val="tx1"/>
                </a:solidFill>
              </a:defRPr>
            </a:lvl3pPr>
            <a:lvl4pPr marL="972000" indent="-252000">
              <a:lnSpc>
                <a:spcPct val="98000"/>
              </a:lnSpc>
              <a:buFont typeface="Arial" panose="020B0604020202020204" pitchFamily="34" charset="0"/>
              <a:buChar char="‒"/>
              <a:defRPr sz="2800">
                <a:solidFill>
                  <a:schemeClr val="tx1"/>
                </a:solidFill>
              </a:defRPr>
            </a:lvl4pPr>
            <a:lvl5pPr marL="1224000" indent="-252000">
              <a:lnSpc>
                <a:spcPct val="98000"/>
              </a:lnSpc>
              <a:buFont typeface="Symbol" panose="05050102010706020507" pitchFamily="18" charset="2"/>
              <a:buChar char="·"/>
              <a:defRPr sz="2800">
                <a:solidFill>
                  <a:schemeClr val="tx1"/>
                </a:solidFill>
              </a:defRPr>
            </a:lvl5pPr>
            <a:lvl6pPr marL="1476000" indent="-252000">
              <a:lnSpc>
                <a:spcPct val="98000"/>
              </a:lnSpc>
              <a:buFont typeface="Arial" panose="020B0604020202020204" pitchFamily="34" charset="0"/>
              <a:buChar char="‒"/>
              <a:defRPr sz="2800">
                <a:solidFill>
                  <a:schemeClr val="tx1"/>
                </a:solidFill>
              </a:defRPr>
            </a:lvl6pPr>
            <a:lvl7pPr marL="1728000" indent="-252000">
              <a:lnSpc>
                <a:spcPct val="98000"/>
              </a:lnSpc>
              <a:buFont typeface="Symbol" panose="05050102010706020507" pitchFamily="18" charset="2"/>
              <a:buChar char="·"/>
              <a:defRPr sz="2800">
                <a:solidFill>
                  <a:schemeClr val="tx1"/>
                </a:solidFill>
              </a:defRPr>
            </a:lvl7pPr>
            <a:lvl8pPr marL="1980000" indent="-252000">
              <a:lnSpc>
                <a:spcPct val="98000"/>
              </a:lnSpc>
              <a:buFont typeface="Arial" panose="020B0604020202020204" pitchFamily="34" charset="0"/>
              <a:buChar char="‒"/>
              <a:defRPr sz="2800">
                <a:solidFill>
                  <a:schemeClr val="tx1"/>
                </a:solidFill>
              </a:defRPr>
            </a:lvl8pPr>
            <a:lvl9pPr marL="2232000" indent="-252000">
              <a:lnSpc>
                <a:spcPct val="98000"/>
              </a:lnSpc>
              <a:buFont typeface="Symbol" panose="05050102010706020507" pitchFamily="18" charset="2"/>
              <a:buChar char="·"/>
              <a:defRPr sz="2800">
                <a:solidFill>
                  <a:schemeClr val="tx1"/>
                </a:solidFill>
              </a:defRPr>
            </a:lvl9pPr>
          </a:lstStyle>
          <a:p>
            <a:pPr lvl="0"/>
            <a:r>
              <a:rPr lang="en-GB" dirty="0"/>
              <a:t>Click to add intro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1"/>
            <a:endParaRPr lang="en-GB" dirty="0"/>
          </a:p>
        </p:txBody>
      </p:sp>
    </p:spTree>
    <p:extLst>
      <p:ext uri="{BB962C8B-B14F-4D97-AF65-F5344CB8AC3E}">
        <p14:creationId xmlns:p14="http://schemas.microsoft.com/office/powerpoint/2010/main" val="321124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Sisältödia_punainen_2_palsta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0F8A3-7FC5-EA45-A8B0-0CC202C7DD8C}"/>
              </a:ext>
            </a:extLst>
          </p:cNvPr>
          <p:cNvSpPr/>
          <p:nvPr userDrawn="1"/>
        </p:nvSpPr>
        <p:spPr>
          <a:xfrm>
            <a:off x="0" y="0"/>
            <a:ext cx="378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23484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sältödia_punainen_3_palsta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0F8A3-7FC5-EA45-A8B0-0CC202C7DD8C}"/>
              </a:ext>
            </a:extLst>
          </p:cNvPr>
          <p:cNvSpPr/>
          <p:nvPr userDrawn="1"/>
        </p:nvSpPr>
        <p:spPr>
          <a:xfrm>
            <a:off x="0" y="0"/>
            <a:ext cx="378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
        <p:nvSpPr>
          <p:cNvPr id="13" name="Content Placeholder 2">
            <a:extLst>
              <a:ext uri="{FF2B5EF4-FFF2-40B4-BE49-F238E27FC236}">
                <a16:creationId xmlns:a16="http://schemas.microsoft.com/office/drawing/2014/main" id="{EA4F3530-E3FD-3C4A-9AE7-C6B0573A53C3}"/>
              </a:ext>
            </a:extLst>
          </p:cNvPr>
          <p:cNvSpPr>
            <a:spLocks noGrp="1"/>
          </p:cNvSpPr>
          <p:nvPr>
            <p:ph idx="13"/>
          </p:nvPr>
        </p:nvSpPr>
        <p:spPr>
          <a:xfrm>
            <a:off x="6683527"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Content Placeholder 2">
            <a:extLst>
              <a:ext uri="{FF2B5EF4-FFF2-40B4-BE49-F238E27FC236}">
                <a16:creationId xmlns:a16="http://schemas.microsoft.com/office/drawing/2014/main" id="{55C06DE6-576D-2F4A-944E-516663C6B84C}"/>
              </a:ext>
            </a:extLst>
          </p:cNvPr>
          <p:cNvSpPr>
            <a:spLocks noGrp="1"/>
          </p:cNvSpPr>
          <p:nvPr>
            <p:ph idx="14"/>
          </p:nvPr>
        </p:nvSpPr>
        <p:spPr>
          <a:xfrm>
            <a:off x="9085799"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53761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isältödia_punainen_pystykoro_2_palsta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B09EA36-B177-2247-9F22-785ACA78909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115" t="80449" r="38844"/>
          <a:stretch/>
        </p:blipFill>
        <p:spPr>
          <a:xfrm rot="16200000">
            <a:off x="264554" y="3238970"/>
            <a:ext cx="6858002" cy="380057"/>
          </a:xfrm>
          <a:prstGeom prst="rect">
            <a:avLst/>
          </a:prstGeom>
        </p:spPr>
      </p:pic>
      <p:sp>
        <p:nvSpPr>
          <p:cNvPr id="4" name="Rectangle 3">
            <a:extLst>
              <a:ext uri="{FF2B5EF4-FFF2-40B4-BE49-F238E27FC236}">
                <a16:creationId xmlns:a16="http://schemas.microsoft.com/office/drawing/2014/main" id="{4A90F8A3-7FC5-EA45-A8B0-0CC202C7DD8C}"/>
              </a:ext>
            </a:extLst>
          </p:cNvPr>
          <p:cNvSpPr/>
          <p:nvPr userDrawn="1"/>
        </p:nvSpPr>
        <p:spPr>
          <a:xfrm>
            <a:off x="0" y="0"/>
            <a:ext cx="370683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73756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isältödia_sininen_2_palsta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0F8A3-7FC5-EA45-A8B0-0CC202C7DD8C}"/>
              </a:ext>
            </a:extLst>
          </p:cNvPr>
          <p:cNvSpPr/>
          <p:nvPr userDrawn="1"/>
        </p:nvSpPr>
        <p:spPr>
          <a:xfrm>
            <a:off x="0" y="0"/>
            <a:ext cx="378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accent3"/>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15725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sältödia_sininen_3_palsta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3" name="Content Placeholder 2">
            <a:extLst>
              <a:ext uri="{FF2B5EF4-FFF2-40B4-BE49-F238E27FC236}">
                <a16:creationId xmlns:a16="http://schemas.microsoft.com/office/drawing/2014/main" id="{EA4F3530-E3FD-3C4A-9AE7-C6B0573A53C3}"/>
              </a:ext>
            </a:extLst>
          </p:cNvPr>
          <p:cNvSpPr>
            <a:spLocks noGrp="1"/>
          </p:cNvSpPr>
          <p:nvPr>
            <p:ph idx="13"/>
          </p:nvPr>
        </p:nvSpPr>
        <p:spPr>
          <a:xfrm>
            <a:off x="6683527"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Content Placeholder 2">
            <a:extLst>
              <a:ext uri="{FF2B5EF4-FFF2-40B4-BE49-F238E27FC236}">
                <a16:creationId xmlns:a16="http://schemas.microsoft.com/office/drawing/2014/main" id="{55C06DE6-576D-2F4A-944E-516663C6B84C}"/>
              </a:ext>
            </a:extLst>
          </p:cNvPr>
          <p:cNvSpPr>
            <a:spLocks noGrp="1"/>
          </p:cNvSpPr>
          <p:nvPr>
            <p:ph idx="14"/>
          </p:nvPr>
        </p:nvSpPr>
        <p:spPr>
          <a:xfrm>
            <a:off x="9085799"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Rectangle 9">
            <a:extLst>
              <a:ext uri="{FF2B5EF4-FFF2-40B4-BE49-F238E27FC236}">
                <a16:creationId xmlns:a16="http://schemas.microsoft.com/office/drawing/2014/main" id="{F876F361-C554-914F-A965-E867C54E8723}"/>
              </a:ext>
            </a:extLst>
          </p:cNvPr>
          <p:cNvSpPr/>
          <p:nvPr userDrawn="1"/>
        </p:nvSpPr>
        <p:spPr>
          <a:xfrm>
            <a:off x="-1" y="0"/>
            <a:ext cx="378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a:extLst>
              <a:ext uri="{FF2B5EF4-FFF2-40B4-BE49-F238E27FC236}">
                <a16:creationId xmlns:a16="http://schemas.microsoft.com/office/drawing/2014/main" id="{5712DF0F-02FD-204F-BB13-B0B5FAEAB24A}"/>
              </a:ext>
            </a:extLst>
          </p:cNvPr>
          <p:cNvSpPr>
            <a:spLocks noGrp="1"/>
          </p:cNvSpPr>
          <p:nvPr>
            <p:ph type="title" hasCustomPrompt="1"/>
          </p:nvPr>
        </p:nvSpPr>
        <p:spPr>
          <a:xfrm>
            <a:off x="428718" y="1068081"/>
            <a:ext cx="2922563" cy="4943612"/>
          </a:xfrm>
        </p:spPr>
        <p:txBody>
          <a:bodyPr anchor="t" anchorCtr="0"/>
          <a:lstStyle>
            <a:lvl1pPr>
              <a:defRPr>
                <a:solidFill>
                  <a:schemeClr val="accent3"/>
                </a:solidFill>
              </a:defRPr>
            </a:lvl1pPr>
          </a:lstStyle>
          <a:p>
            <a:r>
              <a:rPr lang="en-US" dirty="0"/>
              <a:t>CLICK TO EDIT MASTER TITLE STYLE</a:t>
            </a:r>
            <a:endParaRPr lang="fi-FI" dirty="0"/>
          </a:p>
        </p:txBody>
      </p:sp>
      <p:sp>
        <p:nvSpPr>
          <p:cNvPr id="16" name="Slide Number Placeholder 5">
            <a:extLst>
              <a:ext uri="{FF2B5EF4-FFF2-40B4-BE49-F238E27FC236}">
                <a16:creationId xmlns:a16="http://schemas.microsoft.com/office/drawing/2014/main" id="{48C7216C-CD7E-E544-A0E3-4E902A9E91D0}"/>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00720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isältödia_sininen_pystykoro_2_palsta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B09EA36-B177-2247-9F22-785ACA78909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115" t="80449" r="38844"/>
          <a:stretch/>
        </p:blipFill>
        <p:spPr>
          <a:xfrm rot="16200000">
            <a:off x="264554" y="3238970"/>
            <a:ext cx="6858002" cy="380057"/>
          </a:xfrm>
          <a:prstGeom prst="rect">
            <a:avLst/>
          </a:prstGeom>
        </p:spPr>
      </p:pic>
      <p:sp>
        <p:nvSpPr>
          <p:cNvPr id="4" name="Rectangle 3">
            <a:extLst>
              <a:ext uri="{FF2B5EF4-FFF2-40B4-BE49-F238E27FC236}">
                <a16:creationId xmlns:a16="http://schemas.microsoft.com/office/drawing/2014/main" id="{4A90F8A3-7FC5-EA45-A8B0-0CC202C7DD8C}"/>
              </a:ext>
            </a:extLst>
          </p:cNvPr>
          <p:cNvSpPr/>
          <p:nvPr userDrawn="1"/>
        </p:nvSpPr>
        <p:spPr>
          <a:xfrm>
            <a:off x="0" y="0"/>
            <a:ext cx="37068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accent3"/>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325950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isältödia_vaalea_sininen_2_palsta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0F8A3-7FC5-EA45-A8B0-0CC202C7DD8C}"/>
              </a:ext>
            </a:extLst>
          </p:cNvPr>
          <p:cNvSpPr/>
          <p:nvPr userDrawn="1"/>
        </p:nvSpPr>
        <p:spPr>
          <a:xfrm>
            <a:off x="0" y="0"/>
            <a:ext cx="378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accent2"/>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tx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91554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sältödia_vaalea_sininen_3_palsta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3" name="Content Placeholder 2">
            <a:extLst>
              <a:ext uri="{FF2B5EF4-FFF2-40B4-BE49-F238E27FC236}">
                <a16:creationId xmlns:a16="http://schemas.microsoft.com/office/drawing/2014/main" id="{EA4F3530-E3FD-3C4A-9AE7-C6B0573A53C3}"/>
              </a:ext>
            </a:extLst>
          </p:cNvPr>
          <p:cNvSpPr>
            <a:spLocks noGrp="1"/>
          </p:cNvSpPr>
          <p:nvPr>
            <p:ph idx="13"/>
          </p:nvPr>
        </p:nvSpPr>
        <p:spPr>
          <a:xfrm>
            <a:off x="6683527"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Content Placeholder 2">
            <a:extLst>
              <a:ext uri="{FF2B5EF4-FFF2-40B4-BE49-F238E27FC236}">
                <a16:creationId xmlns:a16="http://schemas.microsoft.com/office/drawing/2014/main" id="{55C06DE6-576D-2F4A-944E-516663C6B84C}"/>
              </a:ext>
            </a:extLst>
          </p:cNvPr>
          <p:cNvSpPr>
            <a:spLocks noGrp="1"/>
          </p:cNvSpPr>
          <p:nvPr>
            <p:ph idx="14"/>
          </p:nvPr>
        </p:nvSpPr>
        <p:spPr>
          <a:xfrm>
            <a:off x="9085799"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Rectangle 11">
            <a:extLst>
              <a:ext uri="{FF2B5EF4-FFF2-40B4-BE49-F238E27FC236}">
                <a16:creationId xmlns:a16="http://schemas.microsoft.com/office/drawing/2014/main" id="{307CEB22-8A6F-1547-8490-8452E3E3ECA8}"/>
              </a:ext>
            </a:extLst>
          </p:cNvPr>
          <p:cNvSpPr/>
          <p:nvPr userDrawn="1"/>
        </p:nvSpPr>
        <p:spPr>
          <a:xfrm>
            <a:off x="0" y="0"/>
            <a:ext cx="378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itle 1">
            <a:extLst>
              <a:ext uri="{FF2B5EF4-FFF2-40B4-BE49-F238E27FC236}">
                <a16:creationId xmlns:a16="http://schemas.microsoft.com/office/drawing/2014/main" id="{43D69D4F-EAE0-8A4F-9407-E1EC94A308C5}"/>
              </a:ext>
            </a:extLst>
          </p:cNvPr>
          <p:cNvSpPr>
            <a:spLocks noGrp="1"/>
          </p:cNvSpPr>
          <p:nvPr>
            <p:ph type="title" hasCustomPrompt="1"/>
          </p:nvPr>
        </p:nvSpPr>
        <p:spPr>
          <a:xfrm>
            <a:off x="428718" y="1068081"/>
            <a:ext cx="2922563" cy="4943612"/>
          </a:xfrm>
        </p:spPr>
        <p:txBody>
          <a:bodyPr anchor="t" anchorCtr="0"/>
          <a:lstStyle>
            <a:lvl1pPr>
              <a:defRPr>
                <a:solidFill>
                  <a:schemeClr val="accent2"/>
                </a:solidFill>
              </a:defRPr>
            </a:lvl1pPr>
          </a:lstStyle>
          <a:p>
            <a:r>
              <a:rPr lang="en-US" dirty="0"/>
              <a:t>CLICK TO EDIT MASTER TITLE STYLE</a:t>
            </a:r>
            <a:endParaRPr lang="fi-FI" dirty="0"/>
          </a:p>
        </p:txBody>
      </p:sp>
      <p:sp>
        <p:nvSpPr>
          <p:cNvPr id="18" name="Slide Number Placeholder 5">
            <a:extLst>
              <a:ext uri="{FF2B5EF4-FFF2-40B4-BE49-F238E27FC236}">
                <a16:creationId xmlns:a16="http://schemas.microsoft.com/office/drawing/2014/main" id="{6F06851F-141D-7F40-9161-700A4E12F5F3}"/>
              </a:ext>
            </a:extLst>
          </p:cNvPr>
          <p:cNvSpPr>
            <a:spLocks noGrp="1"/>
          </p:cNvSpPr>
          <p:nvPr>
            <p:ph type="sldNum" sz="quarter" idx="12"/>
          </p:nvPr>
        </p:nvSpPr>
        <p:spPr>
          <a:xfrm>
            <a:off x="428718" y="6356350"/>
            <a:ext cx="720000" cy="365125"/>
          </a:xfrm>
        </p:spPr>
        <p:txBody>
          <a:bodyPr lIns="90000" rIns="90000"/>
          <a:lstStyle>
            <a:lvl1pPr algn="l">
              <a:defRPr>
                <a:solidFill>
                  <a:schemeClr val="tx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355291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Sisältödia_vaalea_sininen_pystykoro_2_palsta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B09EA36-B177-2247-9F22-785ACA78909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115" t="80449" r="38844"/>
          <a:stretch/>
        </p:blipFill>
        <p:spPr>
          <a:xfrm rot="16200000">
            <a:off x="264554" y="3238970"/>
            <a:ext cx="6858002" cy="380057"/>
          </a:xfrm>
          <a:prstGeom prst="rect">
            <a:avLst/>
          </a:prstGeom>
        </p:spPr>
      </p:pic>
      <p:sp>
        <p:nvSpPr>
          <p:cNvPr id="4" name="Rectangle 3">
            <a:extLst>
              <a:ext uri="{FF2B5EF4-FFF2-40B4-BE49-F238E27FC236}">
                <a16:creationId xmlns:a16="http://schemas.microsoft.com/office/drawing/2014/main" id="{4A90F8A3-7FC5-EA45-A8B0-0CC202C7DD8C}"/>
              </a:ext>
            </a:extLst>
          </p:cNvPr>
          <p:cNvSpPr/>
          <p:nvPr userDrawn="1"/>
        </p:nvSpPr>
        <p:spPr>
          <a:xfrm>
            <a:off x="0" y="0"/>
            <a:ext cx="370683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accent2"/>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402966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Sisältödia_vaalea_punainen_2_palsta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0F8A3-7FC5-EA45-A8B0-0CC202C7DD8C}"/>
              </a:ext>
            </a:extLst>
          </p:cNvPr>
          <p:cNvSpPr/>
          <p:nvPr userDrawn="1"/>
        </p:nvSpPr>
        <p:spPr>
          <a:xfrm>
            <a:off x="0" y="0"/>
            <a:ext cx="378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tx2"/>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tx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4572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add title in max 2 lines</a:t>
            </a:r>
          </a:p>
        </p:txBody>
      </p:sp>
      <p:sp>
        <p:nvSpPr>
          <p:cNvPr id="3" name="Content Placeholder 2"/>
          <p:cNvSpPr>
            <a:spLocks noGrp="1"/>
          </p:cNvSpPr>
          <p:nvPr>
            <p:ph idx="1" hasCustomPrompt="1"/>
          </p:nvPr>
        </p:nvSpPr>
        <p:spPr>
          <a:xfrm>
            <a:off x="693738" y="2162340"/>
            <a:ext cx="10799761" cy="378761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text or content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Date Placeholder 3"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Footer"/>
          <p:cNvSpPr>
            <a:spLocks noGrp="1"/>
          </p:cNvSpPr>
          <p:nvPr>
            <p:ph type="ftr" sz="quarter" idx="11"/>
          </p:nvPr>
        </p:nvSpPr>
        <p:spPr/>
        <p:txBody>
          <a:bodyPr/>
          <a:lstStyle>
            <a:lvl1pPr>
              <a:defRPr>
                <a:solidFill>
                  <a:srgbClr val="F4294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rgbClr val="F42941"/>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71407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sältödia_vaalea_punainen_3_palsta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3" name="Content Placeholder 2">
            <a:extLst>
              <a:ext uri="{FF2B5EF4-FFF2-40B4-BE49-F238E27FC236}">
                <a16:creationId xmlns:a16="http://schemas.microsoft.com/office/drawing/2014/main" id="{EA4F3530-E3FD-3C4A-9AE7-C6B0573A53C3}"/>
              </a:ext>
            </a:extLst>
          </p:cNvPr>
          <p:cNvSpPr>
            <a:spLocks noGrp="1"/>
          </p:cNvSpPr>
          <p:nvPr>
            <p:ph idx="13"/>
          </p:nvPr>
        </p:nvSpPr>
        <p:spPr>
          <a:xfrm>
            <a:off x="6683527"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Content Placeholder 2">
            <a:extLst>
              <a:ext uri="{FF2B5EF4-FFF2-40B4-BE49-F238E27FC236}">
                <a16:creationId xmlns:a16="http://schemas.microsoft.com/office/drawing/2014/main" id="{55C06DE6-576D-2F4A-944E-516663C6B84C}"/>
              </a:ext>
            </a:extLst>
          </p:cNvPr>
          <p:cNvSpPr>
            <a:spLocks noGrp="1"/>
          </p:cNvSpPr>
          <p:nvPr>
            <p:ph idx="14"/>
          </p:nvPr>
        </p:nvSpPr>
        <p:spPr>
          <a:xfrm>
            <a:off x="9085799"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Rectangle 9">
            <a:extLst>
              <a:ext uri="{FF2B5EF4-FFF2-40B4-BE49-F238E27FC236}">
                <a16:creationId xmlns:a16="http://schemas.microsoft.com/office/drawing/2014/main" id="{ACC13D89-8111-BA4B-A594-D68114CC7BFB}"/>
              </a:ext>
            </a:extLst>
          </p:cNvPr>
          <p:cNvSpPr/>
          <p:nvPr userDrawn="1"/>
        </p:nvSpPr>
        <p:spPr>
          <a:xfrm>
            <a:off x="0" y="0"/>
            <a:ext cx="378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a:extLst>
              <a:ext uri="{FF2B5EF4-FFF2-40B4-BE49-F238E27FC236}">
                <a16:creationId xmlns:a16="http://schemas.microsoft.com/office/drawing/2014/main" id="{919BAA63-54DF-0241-913A-9884019476B4}"/>
              </a:ext>
            </a:extLst>
          </p:cNvPr>
          <p:cNvSpPr>
            <a:spLocks noGrp="1"/>
          </p:cNvSpPr>
          <p:nvPr>
            <p:ph type="title" hasCustomPrompt="1"/>
          </p:nvPr>
        </p:nvSpPr>
        <p:spPr>
          <a:xfrm>
            <a:off x="428718" y="1068081"/>
            <a:ext cx="2922563" cy="4943612"/>
          </a:xfrm>
        </p:spPr>
        <p:txBody>
          <a:bodyPr anchor="t" anchorCtr="0"/>
          <a:lstStyle>
            <a:lvl1pPr>
              <a:defRPr>
                <a:solidFill>
                  <a:schemeClr val="tx2"/>
                </a:solidFill>
              </a:defRPr>
            </a:lvl1pPr>
          </a:lstStyle>
          <a:p>
            <a:r>
              <a:rPr lang="en-US" dirty="0"/>
              <a:t>CLICK TO EDIT MASTER TITLE STYLE</a:t>
            </a:r>
            <a:endParaRPr lang="fi-FI" dirty="0"/>
          </a:p>
        </p:txBody>
      </p:sp>
      <p:sp>
        <p:nvSpPr>
          <p:cNvPr id="16" name="Slide Number Placeholder 5">
            <a:extLst>
              <a:ext uri="{FF2B5EF4-FFF2-40B4-BE49-F238E27FC236}">
                <a16:creationId xmlns:a16="http://schemas.microsoft.com/office/drawing/2014/main" id="{CAEDF26A-89BA-454E-BAF3-56E065DF6DF2}"/>
              </a:ext>
            </a:extLst>
          </p:cNvPr>
          <p:cNvSpPr>
            <a:spLocks noGrp="1"/>
          </p:cNvSpPr>
          <p:nvPr>
            <p:ph type="sldNum" sz="quarter" idx="12"/>
          </p:nvPr>
        </p:nvSpPr>
        <p:spPr>
          <a:xfrm>
            <a:off x="428718" y="6356350"/>
            <a:ext cx="720000" cy="365125"/>
          </a:xfrm>
        </p:spPr>
        <p:txBody>
          <a:bodyPr lIns="90000" rIns="90000"/>
          <a:lstStyle>
            <a:lvl1pPr algn="l">
              <a:defRPr>
                <a:solidFill>
                  <a:schemeClr val="tx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52250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Sisältödia_vaalea_punainen_pystykoro_2_palsta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B09EA36-B177-2247-9F22-785ACA78909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115" t="80449" r="38844"/>
          <a:stretch/>
        </p:blipFill>
        <p:spPr>
          <a:xfrm rot="16200000">
            <a:off x="264554" y="3238970"/>
            <a:ext cx="6858002" cy="380057"/>
          </a:xfrm>
          <a:prstGeom prst="rect">
            <a:avLst/>
          </a:prstGeom>
        </p:spPr>
      </p:pic>
      <p:sp>
        <p:nvSpPr>
          <p:cNvPr id="4" name="Rectangle 3">
            <a:extLst>
              <a:ext uri="{FF2B5EF4-FFF2-40B4-BE49-F238E27FC236}">
                <a16:creationId xmlns:a16="http://schemas.microsoft.com/office/drawing/2014/main" id="{4A90F8A3-7FC5-EA45-A8B0-0CC202C7DD8C}"/>
              </a:ext>
            </a:extLst>
          </p:cNvPr>
          <p:cNvSpPr/>
          <p:nvPr userDrawn="1"/>
        </p:nvSpPr>
        <p:spPr>
          <a:xfrm>
            <a:off x="0" y="0"/>
            <a:ext cx="370683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tx2"/>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7456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Sisältödia_vihreä_2_palsta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0F8A3-7FC5-EA45-A8B0-0CC202C7DD8C}"/>
              </a:ext>
            </a:extLst>
          </p:cNvPr>
          <p:cNvSpPr/>
          <p:nvPr userDrawn="1"/>
        </p:nvSpPr>
        <p:spPr>
          <a:xfrm>
            <a:off x="0" y="0"/>
            <a:ext cx="3780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44338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ältödia_vihreä_3_palsta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3" name="Content Placeholder 2">
            <a:extLst>
              <a:ext uri="{FF2B5EF4-FFF2-40B4-BE49-F238E27FC236}">
                <a16:creationId xmlns:a16="http://schemas.microsoft.com/office/drawing/2014/main" id="{EA4F3530-E3FD-3C4A-9AE7-C6B0573A53C3}"/>
              </a:ext>
            </a:extLst>
          </p:cNvPr>
          <p:cNvSpPr>
            <a:spLocks noGrp="1"/>
          </p:cNvSpPr>
          <p:nvPr>
            <p:ph idx="13"/>
          </p:nvPr>
        </p:nvSpPr>
        <p:spPr>
          <a:xfrm>
            <a:off x="6683527"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Content Placeholder 2">
            <a:extLst>
              <a:ext uri="{FF2B5EF4-FFF2-40B4-BE49-F238E27FC236}">
                <a16:creationId xmlns:a16="http://schemas.microsoft.com/office/drawing/2014/main" id="{55C06DE6-576D-2F4A-944E-516663C6B84C}"/>
              </a:ext>
            </a:extLst>
          </p:cNvPr>
          <p:cNvSpPr>
            <a:spLocks noGrp="1"/>
          </p:cNvSpPr>
          <p:nvPr>
            <p:ph idx="14"/>
          </p:nvPr>
        </p:nvSpPr>
        <p:spPr>
          <a:xfrm>
            <a:off x="9085799"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Rectangle 11">
            <a:extLst>
              <a:ext uri="{FF2B5EF4-FFF2-40B4-BE49-F238E27FC236}">
                <a16:creationId xmlns:a16="http://schemas.microsoft.com/office/drawing/2014/main" id="{62AF7501-68E2-A044-81FF-86A5105E9791}"/>
              </a:ext>
            </a:extLst>
          </p:cNvPr>
          <p:cNvSpPr/>
          <p:nvPr userDrawn="1"/>
        </p:nvSpPr>
        <p:spPr>
          <a:xfrm>
            <a:off x="0" y="0"/>
            <a:ext cx="3780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itle 1">
            <a:extLst>
              <a:ext uri="{FF2B5EF4-FFF2-40B4-BE49-F238E27FC236}">
                <a16:creationId xmlns:a16="http://schemas.microsoft.com/office/drawing/2014/main" id="{98608CA2-BFC9-5E4A-AE5F-1C2363BD6994}"/>
              </a:ext>
            </a:extLst>
          </p:cNvPr>
          <p:cNvSpPr>
            <a:spLocks noGrp="1"/>
          </p:cNvSpPr>
          <p:nvPr>
            <p:ph type="title" hasCustomPrompt="1"/>
          </p:nvPr>
        </p:nvSpPr>
        <p:spPr>
          <a:xfrm>
            <a:off x="428718" y="1068081"/>
            <a:ext cx="2922563" cy="4943612"/>
          </a:xfrm>
        </p:spPr>
        <p:txBody>
          <a:bodyPr anchor="t" anchorCtr="0"/>
          <a:lstStyle>
            <a:lvl1pPr>
              <a:defRPr>
                <a:solidFill>
                  <a:schemeClr val="bg1"/>
                </a:solidFill>
              </a:defRPr>
            </a:lvl1pPr>
          </a:lstStyle>
          <a:p>
            <a:r>
              <a:rPr lang="en-US" dirty="0"/>
              <a:t>CLICK TO EDIT MASTER TITLE STYLE</a:t>
            </a:r>
            <a:endParaRPr lang="fi-FI" dirty="0"/>
          </a:p>
        </p:txBody>
      </p:sp>
      <p:sp>
        <p:nvSpPr>
          <p:cNvPr id="18" name="Slide Number Placeholder 5">
            <a:extLst>
              <a:ext uri="{FF2B5EF4-FFF2-40B4-BE49-F238E27FC236}">
                <a16:creationId xmlns:a16="http://schemas.microsoft.com/office/drawing/2014/main" id="{3C2864F4-AA45-AC42-86B5-A1D154BADCB2}"/>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5622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Sisältödia_vihreä_pystykoro_2_palsta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B09EA36-B177-2247-9F22-785ACA78909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115" t="80449" r="38844"/>
          <a:stretch/>
        </p:blipFill>
        <p:spPr>
          <a:xfrm rot="16200000">
            <a:off x="264554" y="3238970"/>
            <a:ext cx="6858002" cy="380057"/>
          </a:xfrm>
          <a:prstGeom prst="rect">
            <a:avLst/>
          </a:prstGeom>
        </p:spPr>
      </p:pic>
      <p:sp>
        <p:nvSpPr>
          <p:cNvPr id="4" name="Rectangle 3">
            <a:extLst>
              <a:ext uri="{FF2B5EF4-FFF2-40B4-BE49-F238E27FC236}">
                <a16:creationId xmlns:a16="http://schemas.microsoft.com/office/drawing/2014/main" id="{4A90F8A3-7FC5-EA45-A8B0-0CC202C7DD8C}"/>
              </a:ext>
            </a:extLst>
          </p:cNvPr>
          <p:cNvSpPr/>
          <p:nvPr userDrawn="1"/>
        </p:nvSpPr>
        <p:spPr>
          <a:xfrm>
            <a:off x="0" y="0"/>
            <a:ext cx="370683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93747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Sisältödia_keltainen_2_palsta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90F8A3-7FC5-EA45-A8B0-0CC202C7DD8C}"/>
              </a:ext>
            </a:extLst>
          </p:cNvPr>
          <p:cNvSpPr/>
          <p:nvPr userDrawn="1"/>
        </p:nvSpPr>
        <p:spPr>
          <a:xfrm>
            <a:off x="0" y="0"/>
            <a:ext cx="378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tx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tx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72373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sältödia_keltainen_3_palsta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3" name="Content Placeholder 2">
            <a:extLst>
              <a:ext uri="{FF2B5EF4-FFF2-40B4-BE49-F238E27FC236}">
                <a16:creationId xmlns:a16="http://schemas.microsoft.com/office/drawing/2014/main" id="{EA4F3530-E3FD-3C4A-9AE7-C6B0573A53C3}"/>
              </a:ext>
            </a:extLst>
          </p:cNvPr>
          <p:cNvSpPr>
            <a:spLocks noGrp="1"/>
          </p:cNvSpPr>
          <p:nvPr>
            <p:ph idx="13"/>
          </p:nvPr>
        </p:nvSpPr>
        <p:spPr>
          <a:xfrm>
            <a:off x="6683527"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Content Placeholder 2">
            <a:extLst>
              <a:ext uri="{FF2B5EF4-FFF2-40B4-BE49-F238E27FC236}">
                <a16:creationId xmlns:a16="http://schemas.microsoft.com/office/drawing/2014/main" id="{55C06DE6-576D-2F4A-944E-516663C6B84C}"/>
              </a:ext>
            </a:extLst>
          </p:cNvPr>
          <p:cNvSpPr>
            <a:spLocks noGrp="1"/>
          </p:cNvSpPr>
          <p:nvPr>
            <p:ph idx="14"/>
          </p:nvPr>
        </p:nvSpPr>
        <p:spPr>
          <a:xfrm>
            <a:off x="9085799" y="1068081"/>
            <a:ext cx="2268000" cy="5105919"/>
          </a:xfrm>
        </p:spPr>
        <p:txBody>
          <a:bodyPr>
            <a:normAutofit/>
          </a:bodyPr>
          <a:lstStyle>
            <a:lvl1pPr marL="156600" indent="-156600">
              <a:defRPr sz="1800"/>
            </a:lvl1pPr>
            <a:lvl2pPr marL="316800" indent="-156600">
              <a:defRPr sz="1800"/>
            </a:lvl2pPr>
            <a:lvl3pPr marL="475200" indent="-156600">
              <a:defRPr sz="1800"/>
            </a:lvl3pPr>
            <a:lvl4pPr marL="633600" indent="-156600">
              <a:defRPr sz="1800"/>
            </a:lvl4pPr>
            <a:lvl5pPr marL="792000" indent="-156600">
              <a:defRPr sz="180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Rectangle 9">
            <a:extLst>
              <a:ext uri="{FF2B5EF4-FFF2-40B4-BE49-F238E27FC236}">
                <a16:creationId xmlns:a16="http://schemas.microsoft.com/office/drawing/2014/main" id="{F5F9A0CC-5539-5B47-B47D-BCCABBAFF356}"/>
              </a:ext>
            </a:extLst>
          </p:cNvPr>
          <p:cNvSpPr/>
          <p:nvPr userDrawn="1"/>
        </p:nvSpPr>
        <p:spPr>
          <a:xfrm>
            <a:off x="0" y="0"/>
            <a:ext cx="378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itle 1">
            <a:extLst>
              <a:ext uri="{FF2B5EF4-FFF2-40B4-BE49-F238E27FC236}">
                <a16:creationId xmlns:a16="http://schemas.microsoft.com/office/drawing/2014/main" id="{E8908D99-5200-1043-B530-2D3B91157D1C}"/>
              </a:ext>
            </a:extLst>
          </p:cNvPr>
          <p:cNvSpPr>
            <a:spLocks noGrp="1"/>
          </p:cNvSpPr>
          <p:nvPr>
            <p:ph type="title" hasCustomPrompt="1"/>
          </p:nvPr>
        </p:nvSpPr>
        <p:spPr>
          <a:xfrm>
            <a:off x="428718" y="1068081"/>
            <a:ext cx="2922563" cy="4943612"/>
          </a:xfrm>
        </p:spPr>
        <p:txBody>
          <a:bodyPr anchor="t" anchorCtr="0"/>
          <a:lstStyle>
            <a:lvl1pPr>
              <a:defRPr>
                <a:solidFill>
                  <a:schemeClr val="tx1"/>
                </a:solidFill>
              </a:defRPr>
            </a:lvl1pPr>
          </a:lstStyle>
          <a:p>
            <a:r>
              <a:rPr lang="en-US" dirty="0"/>
              <a:t>CLICK TO EDIT MASTER TITLE STYLE</a:t>
            </a:r>
            <a:endParaRPr lang="fi-FI" dirty="0"/>
          </a:p>
        </p:txBody>
      </p:sp>
      <p:sp>
        <p:nvSpPr>
          <p:cNvPr id="16" name="Slide Number Placeholder 5">
            <a:extLst>
              <a:ext uri="{FF2B5EF4-FFF2-40B4-BE49-F238E27FC236}">
                <a16:creationId xmlns:a16="http://schemas.microsoft.com/office/drawing/2014/main" id="{DB8D5280-BBA6-7E4E-96A7-73FBB0332BCB}"/>
              </a:ext>
            </a:extLst>
          </p:cNvPr>
          <p:cNvSpPr>
            <a:spLocks noGrp="1"/>
          </p:cNvSpPr>
          <p:nvPr>
            <p:ph type="sldNum" sz="quarter" idx="12"/>
          </p:nvPr>
        </p:nvSpPr>
        <p:spPr>
          <a:xfrm>
            <a:off x="428718" y="6356350"/>
            <a:ext cx="720000" cy="365125"/>
          </a:xfrm>
        </p:spPr>
        <p:txBody>
          <a:bodyPr lIns="90000" rIns="90000"/>
          <a:lstStyle>
            <a:lvl1pPr algn="l">
              <a:defRPr>
                <a:solidFill>
                  <a:schemeClr val="tx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08007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Sisältödia_vihreä_pystykoro_2_palsta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B09EA36-B177-2247-9F22-785ACA78909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115" t="80449" r="38844"/>
          <a:stretch/>
        </p:blipFill>
        <p:spPr>
          <a:xfrm rot="16200000">
            <a:off x="264554" y="3238970"/>
            <a:ext cx="6858002" cy="380057"/>
          </a:xfrm>
          <a:prstGeom prst="rect">
            <a:avLst/>
          </a:prstGeom>
        </p:spPr>
      </p:pic>
      <p:sp>
        <p:nvSpPr>
          <p:cNvPr id="4" name="Rectangle 3">
            <a:extLst>
              <a:ext uri="{FF2B5EF4-FFF2-40B4-BE49-F238E27FC236}">
                <a16:creationId xmlns:a16="http://schemas.microsoft.com/office/drawing/2014/main" id="{4A90F8A3-7FC5-EA45-A8B0-0CC202C7DD8C}"/>
              </a:ext>
            </a:extLst>
          </p:cNvPr>
          <p:cNvSpPr/>
          <p:nvPr userDrawn="1"/>
        </p:nvSpPr>
        <p:spPr>
          <a:xfrm>
            <a:off x="0" y="0"/>
            <a:ext cx="370683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428718" y="1068081"/>
            <a:ext cx="2922563" cy="4943612"/>
          </a:xfrm>
        </p:spPr>
        <p:txBody>
          <a:bodyPr anchor="t" anchorCtr="0"/>
          <a:lstStyle>
            <a:lvl1pPr>
              <a:defRPr>
                <a:solidFill>
                  <a:schemeClr val="tx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4281254"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7933799" y="1068081"/>
            <a:ext cx="3420000" cy="51059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0453799" y="6356350"/>
            <a:ext cx="900000" cy="365125"/>
          </a:xfrm>
        </p:spPr>
        <p:txBody>
          <a:bodyPr lIns="0"/>
          <a:lstStyle>
            <a:lvl1pPr algn="r">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4281254" y="6356350"/>
            <a:ext cx="6172545" cy="365125"/>
          </a:xfrm>
        </p:spPr>
        <p:txBody>
          <a:bodyPr/>
          <a:lstStyle>
            <a:lvl1pPr algn="r">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428718" y="6356350"/>
            <a:ext cx="720000" cy="365125"/>
          </a:xfrm>
        </p:spPr>
        <p:txBody>
          <a:bodyPr lIns="90000" rIns="90000"/>
          <a:lstStyle>
            <a:lvl1pPr algn="l">
              <a:defRPr>
                <a:solidFill>
                  <a:schemeClr val="bg1"/>
                </a:solidFil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50456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Sisältö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5125"/>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8733"/>
            <a:ext cx="105156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382575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Sisältödia_punainen_ylä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899550"/>
            <a:ext cx="10515600" cy="427105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Tree>
    <p:extLst>
      <p:ext uri="{BB962C8B-B14F-4D97-AF65-F5344CB8AC3E}">
        <p14:creationId xmlns:p14="http://schemas.microsoft.com/office/powerpoint/2010/main" val="138719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ooter Placeholder 3"/>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anchor="ctr" anchorCtr="0"/>
          <a:lstStyle>
            <a:lvl1pPr marL="0" indent="0" algn="ctr">
              <a:buNone/>
              <a:defRPr/>
            </a:lvl1pPr>
          </a:lstStyle>
          <a:p>
            <a:r>
              <a:rPr lang="en-GB" dirty="0"/>
              <a:t>Click here, and insert picture via Images-button in the ribbon</a:t>
            </a:r>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anchor="ctr" anchorCtr="0"/>
          <a:lstStyle>
            <a:lvl1pPr marL="0" indent="0" algn="ctr">
              <a:buNone/>
              <a:defRPr/>
            </a:lvl1pPr>
          </a:lstStyle>
          <a:p>
            <a:r>
              <a:rPr lang="en-GB" dirty="0"/>
              <a:t>Click here, and insert picture via Images-button in the ribbon</a:t>
            </a:r>
          </a:p>
        </p:txBody>
      </p:sp>
      <p:sp>
        <p:nvSpPr>
          <p:cNvPr id="2" name="Title 1">
            <a:extLst>
              <a:ext uri="{FF2B5EF4-FFF2-40B4-BE49-F238E27FC236}">
                <a16:creationId xmlns:a16="http://schemas.microsoft.com/office/drawing/2014/main" id="{A865EBA4-AA01-4B25-BB52-7D4A97D587C1}"/>
              </a:ext>
            </a:extLst>
          </p:cNvPr>
          <p:cNvSpPr>
            <a:spLocks noGrp="1"/>
          </p:cNvSpPr>
          <p:nvPr>
            <p:ph type="title" hasCustomPrompt="1"/>
          </p:nvPr>
        </p:nvSpPr>
        <p:spPr>
          <a:xfrm>
            <a:off x="656568" y="391028"/>
            <a:ext cx="5044321" cy="2026735"/>
          </a:xfrm>
        </p:spPr>
        <p:txBody>
          <a:bodyPr/>
          <a:lstStyle>
            <a:lvl1pPr>
              <a:defRPr>
                <a:solidFill>
                  <a:schemeClr val="bg1"/>
                </a:solidFill>
              </a:defRPr>
            </a:lvl1pPr>
          </a:lstStyle>
          <a:p>
            <a:r>
              <a:rPr lang="en-GB" dirty="0"/>
              <a:t>Click to add title</a:t>
            </a:r>
          </a:p>
        </p:txBody>
      </p:sp>
    </p:spTree>
    <p:extLst>
      <p:ext uri="{BB962C8B-B14F-4D97-AF65-F5344CB8AC3E}">
        <p14:creationId xmlns:p14="http://schemas.microsoft.com/office/powerpoint/2010/main" val="440661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Sisältödia_punainen_ala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10515600" cy="410568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Tree>
    <p:extLst>
      <p:ext uri="{BB962C8B-B14F-4D97-AF65-F5344CB8AC3E}">
        <p14:creationId xmlns:p14="http://schemas.microsoft.com/office/powerpoint/2010/main" val="141856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Sisältödia_sininen_ylä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899550"/>
            <a:ext cx="10515600" cy="427105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Tree>
    <p:extLst>
      <p:ext uri="{BB962C8B-B14F-4D97-AF65-F5344CB8AC3E}">
        <p14:creationId xmlns:p14="http://schemas.microsoft.com/office/powerpoint/2010/main" val="99490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Sisältödia_sininen_ala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10515600" cy="410568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Tree>
    <p:extLst>
      <p:ext uri="{BB962C8B-B14F-4D97-AF65-F5344CB8AC3E}">
        <p14:creationId xmlns:p14="http://schemas.microsoft.com/office/powerpoint/2010/main" val="170573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Sisältödia_vaalea_sininen_ylä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899550"/>
            <a:ext cx="10515600" cy="427105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Tree>
    <p:extLst>
      <p:ext uri="{BB962C8B-B14F-4D97-AF65-F5344CB8AC3E}">
        <p14:creationId xmlns:p14="http://schemas.microsoft.com/office/powerpoint/2010/main" val="5158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Sisältödia_vaalea_sininen_ala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10515600" cy="410568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Tree>
    <p:extLst>
      <p:ext uri="{BB962C8B-B14F-4D97-AF65-F5344CB8AC3E}">
        <p14:creationId xmlns:p14="http://schemas.microsoft.com/office/powerpoint/2010/main" val="14270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Sisältödia_vaalea_punainen_ylä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899550"/>
            <a:ext cx="10515600" cy="427105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Tree>
    <p:extLst>
      <p:ext uri="{BB962C8B-B14F-4D97-AF65-F5344CB8AC3E}">
        <p14:creationId xmlns:p14="http://schemas.microsoft.com/office/powerpoint/2010/main" val="226466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Sisältödia_vaalea_punainen_ala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10515600" cy="410568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Tree>
    <p:extLst>
      <p:ext uri="{BB962C8B-B14F-4D97-AF65-F5344CB8AC3E}">
        <p14:creationId xmlns:p14="http://schemas.microsoft.com/office/powerpoint/2010/main" val="84183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Sisältödia_vihreä_ylä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899550"/>
            <a:ext cx="10515600" cy="427105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Tree>
    <p:extLst>
      <p:ext uri="{BB962C8B-B14F-4D97-AF65-F5344CB8AC3E}">
        <p14:creationId xmlns:p14="http://schemas.microsoft.com/office/powerpoint/2010/main" val="34961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Sisältödia_vihreä_ala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10515600" cy="410568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Tree>
    <p:extLst>
      <p:ext uri="{BB962C8B-B14F-4D97-AF65-F5344CB8AC3E}">
        <p14:creationId xmlns:p14="http://schemas.microsoft.com/office/powerpoint/2010/main" val="239687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Sisältödia_keltainen_ylä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899550"/>
            <a:ext cx="10515600" cy="427105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Tree>
    <p:extLst>
      <p:ext uri="{BB962C8B-B14F-4D97-AF65-F5344CB8AC3E}">
        <p14:creationId xmlns:p14="http://schemas.microsoft.com/office/powerpoint/2010/main" val="293269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2" name="Title 1"/>
          <p:cNvSpPr>
            <a:spLocks noGrp="1"/>
          </p:cNvSpPr>
          <p:nvPr>
            <p:ph type="title" hasCustomPrompt="1"/>
          </p:nvPr>
        </p:nvSpPr>
        <p:spPr>
          <a:xfrm>
            <a:off x="3324501" y="676800"/>
            <a:ext cx="8168999" cy="4772629"/>
          </a:xfrm>
        </p:spPr>
        <p:txBody>
          <a:bodyPr/>
          <a:lstStyle>
            <a:lvl1pPr>
              <a:lnSpc>
                <a:spcPct val="83000"/>
              </a:lnSpc>
              <a:defRPr sz="7800" b="1" baseline="0">
                <a:solidFill>
                  <a:srgbClr val="E1E0DC"/>
                </a:solidFill>
              </a:defRPr>
            </a:lvl1pPr>
          </a:lstStyle>
          <a:p>
            <a:r>
              <a:rPr lang="en-GB" dirty="0"/>
              <a:t>Use bold for highlighted text,</a:t>
            </a:r>
            <a:br>
              <a:rPr lang="en-GB" dirty="0"/>
            </a:br>
            <a:r>
              <a:rPr lang="en-GB" dirty="0"/>
              <a:t>other text regular, max four lines</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lvl1pPr>
              <a:defRPr>
                <a:solidFill>
                  <a:schemeClr val="tx2"/>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5D37B1E-C366-494F-A587-962AD9AABC83}" type="slidenum">
              <a:rPr lang="en-GB" smtClean="0"/>
              <a:pPr/>
              <a:t>‹#›</a:t>
            </a:fld>
            <a:endParaRPr lang="en-GB"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solidFill>
                  <a:schemeClr val="tx2"/>
                </a:solidFill>
              </a:rPr>
              <a:t> </a:t>
            </a:r>
          </a:p>
        </p:txBody>
      </p:sp>
      <p:sp>
        <p:nvSpPr>
          <p:cNvPr id="8" name="Generation 2030">
            <a:extLst>
              <a:ext uri="{FF2B5EF4-FFF2-40B4-BE49-F238E27FC236}">
                <a16:creationId xmlns:a16="http://schemas.microsoft.com/office/drawing/2014/main" id="{DD42A332-5AFE-401B-9C1F-CBBD05956CAE}"/>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4289714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Sisältödia_keltainen_alako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10515600" cy="410568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Tree>
    <p:extLst>
      <p:ext uri="{BB962C8B-B14F-4D97-AF65-F5344CB8AC3E}">
        <p14:creationId xmlns:p14="http://schemas.microsoft.com/office/powerpoint/2010/main" val="385437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Sisältödia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5125"/>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199" y="1717200"/>
            <a:ext cx="51480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6205799" y="1717200"/>
            <a:ext cx="51480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ate Placeholder 3">
            <a:extLst>
              <a:ext uri="{FF2B5EF4-FFF2-40B4-BE49-F238E27FC236}">
                <a16:creationId xmlns:a16="http://schemas.microsoft.com/office/drawing/2014/main" id="{141245E2-C3F7-9540-A677-917D37356A17}"/>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1" name="Footer Placeholder 4">
            <a:extLst>
              <a:ext uri="{FF2B5EF4-FFF2-40B4-BE49-F238E27FC236}">
                <a16:creationId xmlns:a16="http://schemas.microsoft.com/office/drawing/2014/main" id="{BC2DC665-1FF2-CA46-A2A1-60B67DF19170}"/>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2" name="Slide Number Placeholder 5">
            <a:extLst>
              <a:ext uri="{FF2B5EF4-FFF2-40B4-BE49-F238E27FC236}">
                <a16:creationId xmlns:a16="http://schemas.microsoft.com/office/drawing/2014/main" id="{247BF6AA-1D90-3B46-85AD-380D996BAF2F}"/>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390113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sältödia_punainen_ylä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
        <p:nvSpPr>
          <p:cNvPr id="9" name="Content Placeholder 2">
            <a:extLst>
              <a:ext uri="{FF2B5EF4-FFF2-40B4-BE49-F238E27FC236}">
                <a16:creationId xmlns:a16="http://schemas.microsoft.com/office/drawing/2014/main" id="{6D6815F1-556A-4343-ADBF-491952E237F1}"/>
              </a:ext>
            </a:extLst>
          </p:cNvPr>
          <p:cNvSpPr>
            <a:spLocks noGrp="1"/>
          </p:cNvSpPr>
          <p:nvPr>
            <p:ph idx="1"/>
          </p:nvPr>
        </p:nvSpPr>
        <p:spPr>
          <a:xfrm>
            <a:off x="8381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Content Placeholder 2">
            <a:extLst>
              <a:ext uri="{FF2B5EF4-FFF2-40B4-BE49-F238E27FC236}">
                <a16:creationId xmlns:a16="http://schemas.microsoft.com/office/drawing/2014/main" id="{243219D7-5D30-7849-BA7A-06E1ED6BBC00}"/>
              </a:ext>
            </a:extLst>
          </p:cNvPr>
          <p:cNvSpPr>
            <a:spLocks noGrp="1"/>
          </p:cNvSpPr>
          <p:nvPr>
            <p:ph idx="13"/>
          </p:nvPr>
        </p:nvSpPr>
        <p:spPr>
          <a:xfrm>
            <a:off x="62057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22198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Sisältödia_punainen_ala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
        <p:nvSpPr>
          <p:cNvPr id="9" name="Content Placeholder 2">
            <a:extLst>
              <a:ext uri="{FF2B5EF4-FFF2-40B4-BE49-F238E27FC236}">
                <a16:creationId xmlns:a16="http://schemas.microsoft.com/office/drawing/2014/main" id="{FBF698C4-BF07-C647-A3B3-696DFF307AA8}"/>
              </a:ext>
            </a:extLst>
          </p:cNvPr>
          <p:cNvSpPr>
            <a:spLocks noGrp="1"/>
          </p:cNvSpPr>
          <p:nvPr>
            <p:ph idx="13"/>
          </p:nvPr>
        </p:nvSpPr>
        <p:spPr>
          <a:xfrm>
            <a:off x="6205802"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99945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sältödia_sininen_ylä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
        <p:nvSpPr>
          <p:cNvPr id="9" name="Content Placeholder 2">
            <a:extLst>
              <a:ext uri="{FF2B5EF4-FFF2-40B4-BE49-F238E27FC236}">
                <a16:creationId xmlns:a16="http://schemas.microsoft.com/office/drawing/2014/main" id="{6D6815F1-556A-4343-ADBF-491952E237F1}"/>
              </a:ext>
            </a:extLst>
          </p:cNvPr>
          <p:cNvSpPr>
            <a:spLocks noGrp="1"/>
          </p:cNvSpPr>
          <p:nvPr>
            <p:ph idx="1"/>
          </p:nvPr>
        </p:nvSpPr>
        <p:spPr>
          <a:xfrm>
            <a:off x="8381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Content Placeholder 2">
            <a:extLst>
              <a:ext uri="{FF2B5EF4-FFF2-40B4-BE49-F238E27FC236}">
                <a16:creationId xmlns:a16="http://schemas.microsoft.com/office/drawing/2014/main" id="{243219D7-5D30-7849-BA7A-06E1ED6BBC00}"/>
              </a:ext>
            </a:extLst>
          </p:cNvPr>
          <p:cNvSpPr>
            <a:spLocks noGrp="1"/>
          </p:cNvSpPr>
          <p:nvPr>
            <p:ph idx="13"/>
          </p:nvPr>
        </p:nvSpPr>
        <p:spPr>
          <a:xfrm>
            <a:off x="62057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70768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Sisältödia_sininen_ala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
        <p:nvSpPr>
          <p:cNvPr id="9" name="Content Placeholder 2">
            <a:extLst>
              <a:ext uri="{FF2B5EF4-FFF2-40B4-BE49-F238E27FC236}">
                <a16:creationId xmlns:a16="http://schemas.microsoft.com/office/drawing/2014/main" id="{FBF698C4-BF07-C647-A3B3-696DFF307AA8}"/>
              </a:ext>
            </a:extLst>
          </p:cNvPr>
          <p:cNvSpPr>
            <a:spLocks noGrp="1"/>
          </p:cNvSpPr>
          <p:nvPr>
            <p:ph idx="13"/>
          </p:nvPr>
        </p:nvSpPr>
        <p:spPr>
          <a:xfrm>
            <a:off x="6205802"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91379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sältödia_vaalea_sininen_ylä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
        <p:nvSpPr>
          <p:cNvPr id="9" name="Content Placeholder 2">
            <a:extLst>
              <a:ext uri="{FF2B5EF4-FFF2-40B4-BE49-F238E27FC236}">
                <a16:creationId xmlns:a16="http://schemas.microsoft.com/office/drawing/2014/main" id="{6D6815F1-556A-4343-ADBF-491952E237F1}"/>
              </a:ext>
            </a:extLst>
          </p:cNvPr>
          <p:cNvSpPr>
            <a:spLocks noGrp="1"/>
          </p:cNvSpPr>
          <p:nvPr>
            <p:ph idx="1"/>
          </p:nvPr>
        </p:nvSpPr>
        <p:spPr>
          <a:xfrm>
            <a:off x="8381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Content Placeholder 2">
            <a:extLst>
              <a:ext uri="{FF2B5EF4-FFF2-40B4-BE49-F238E27FC236}">
                <a16:creationId xmlns:a16="http://schemas.microsoft.com/office/drawing/2014/main" id="{243219D7-5D30-7849-BA7A-06E1ED6BBC00}"/>
              </a:ext>
            </a:extLst>
          </p:cNvPr>
          <p:cNvSpPr>
            <a:spLocks noGrp="1"/>
          </p:cNvSpPr>
          <p:nvPr>
            <p:ph idx="13"/>
          </p:nvPr>
        </p:nvSpPr>
        <p:spPr>
          <a:xfrm>
            <a:off x="62057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95447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Sisältödia_vaalea_sininen_ala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
        <p:nvSpPr>
          <p:cNvPr id="9" name="Content Placeholder 2">
            <a:extLst>
              <a:ext uri="{FF2B5EF4-FFF2-40B4-BE49-F238E27FC236}">
                <a16:creationId xmlns:a16="http://schemas.microsoft.com/office/drawing/2014/main" id="{FBF698C4-BF07-C647-A3B3-696DFF307AA8}"/>
              </a:ext>
            </a:extLst>
          </p:cNvPr>
          <p:cNvSpPr>
            <a:spLocks noGrp="1"/>
          </p:cNvSpPr>
          <p:nvPr>
            <p:ph idx="13"/>
          </p:nvPr>
        </p:nvSpPr>
        <p:spPr>
          <a:xfrm>
            <a:off x="6205802"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9820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dia_vaalea_punainen_ylä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
        <p:nvSpPr>
          <p:cNvPr id="9" name="Content Placeholder 2">
            <a:extLst>
              <a:ext uri="{FF2B5EF4-FFF2-40B4-BE49-F238E27FC236}">
                <a16:creationId xmlns:a16="http://schemas.microsoft.com/office/drawing/2014/main" id="{6D6815F1-556A-4343-ADBF-491952E237F1}"/>
              </a:ext>
            </a:extLst>
          </p:cNvPr>
          <p:cNvSpPr>
            <a:spLocks noGrp="1"/>
          </p:cNvSpPr>
          <p:nvPr>
            <p:ph idx="1"/>
          </p:nvPr>
        </p:nvSpPr>
        <p:spPr>
          <a:xfrm>
            <a:off x="8381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Content Placeholder 2">
            <a:extLst>
              <a:ext uri="{FF2B5EF4-FFF2-40B4-BE49-F238E27FC236}">
                <a16:creationId xmlns:a16="http://schemas.microsoft.com/office/drawing/2014/main" id="{243219D7-5D30-7849-BA7A-06E1ED6BBC00}"/>
              </a:ext>
            </a:extLst>
          </p:cNvPr>
          <p:cNvSpPr>
            <a:spLocks noGrp="1"/>
          </p:cNvSpPr>
          <p:nvPr>
            <p:ph idx="13"/>
          </p:nvPr>
        </p:nvSpPr>
        <p:spPr>
          <a:xfrm>
            <a:off x="62057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33039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Sisältödia_vaalea_punainen_ala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
        <p:nvSpPr>
          <p:cNvPr id="9" name="Content Placeholder 2">
            <a:extLst>
              <a:ext uri="{FF2B5EF4-FFF2-40B4-BE49-F238E27FC236}">
                <a16:creationId xmlns:a16="http://schemas.microsoft.com/office/drawing/2014/main" id="{FBF698C4-BF07-C647-A3B3-696DFF307AA8}"/>
              </a:ext>
            </a:extLst>
          </p:cNvPr>
          <p:cNvSpPr>
            <a:spLocks noGrp="1"/>
          </p:cNvSpPr>
          <p:nvPr>
            <p:ph idx="13"/>
          </p:nvPr>
        </p:nvSpPr>
        <p:spPr>
          <a:xfrm>
            <a:off x="6205802"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70801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4294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7" name="Text Placeholder 6"/>
          <p:cNvSpPr>
            <a:spLocks noGrp="1"/>
          </p:cNvSpPr>
          <p:nvPr>
            <p:ph type="body" sz="quarter" idx="13" hasCustomPrompt="1"/>
          </p:nvPr>
        </p:nvSpPr>
        <p:spPr>
          <a:xfrm>
            <a:off x="3395662" y="1304690"/>
            <a:ext cx="8097838" cy="4705813"/>
          </a:xfrm>
        </p:spPr>
        <p:txBody>
          <a:bodyPr/>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chemeClr val="tx2"/>
                </a:solidFill>
              </a:defRPr>
            </a:lvl1pPr>
            <a:lvl2pPr marL="0" indent="0">
              <a:spcBef>
                <a:spcPts val="1800"/>
              </a:spcBef>
              <a:buFont typeface="Open Sans" panose="020B0606030504020204" pitchFamily="34" charset="0"/>
              <a:buChar char="​"/>
              <a:defRPr>
                <a:solidFill>
                  <a:schemeClr val="tx2"/>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en-GB" dirty="0"/>
              <a:t>Insert quotation text in several lines. Insert name or source: Click ENTER for new line, click TAB, insert name/source</a:t>
            </a:r>
          </a:p>
          <a:p>
            <a:pPr lvl="1"/>
            <a:r>
              <a:rPr lang="en-GB" dirty="0"/>
              <a:t>Second level</a:t>
            </a:r>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E1E0DC"/>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 name="Date Placeholder 1" hidden="1"/>
          <p:cNvSpPr>
            <a:spLocks noGrp="1"/>
          </p:cNvSpPr>
          <p:nvPr>
            <p:ph type="dt" sz="half" idx="14"/>
          </p:nvPr>
        </p:nvSpPr>
        <p:spPr>
          <a:xfrm>
            <a:off x="0" y="6912000"/>
            <a:ext cx="0" cy="0"/>
          </a:xfrm>
        </p:spPr>
        <p:txBody>
          <a:bodyPr/>
          <a:lstStyle/>
          <a:p>
            <a:endParaRPr lang="en-GB" dirty="0"/>
          </a:p>
        </p:txBody>
      </p:sp>
      <p:sp>
        <p:nvSpPr>
          <p:cNvPr id="6" name="FLD_Footer"/>
          <p:cNvSpPr>
            <a:spLocks noGrp="1"/>
          </p:cNvSpPr>
          <p:nvPr>
            <p:ph type="ftr" sz="quarter" idx="15"/>
          </p:nvPr>
        </p:nvSpPr>
        <p:spPr/>
        <p:txBody>
          <a:bodyPr/>
          <a:lstStyle>
            <a:lvl1pPr>
              <a:defRPr>
                <a:solidFill>
                  <a:schemeClr val="tx2"/>
                </a:solidFill>
              </a:defRPr>
            </a:lvl1pPr>
          </a:lstStyle>
          <a:p>
            <a:endParaRPr lang="en-GB" dirty="0"/>
          </a:p>
        </p:txBody>
      </p:sp>
      <p:sp>
        <p:nvSpPr>
          <p:cNvPr id="11" name="Slide Number Placeholder 10"/>
          <p:cNvSpPr>
            <a:spLocks noGrp="1"/>
          </p:cNvSpPr>
          <p:nvPr>
            <p:ph type="sldNum" sz="quarter" idx="16"/>
          </p:nvPr>
        </p:nvSpPr>
        <p:spPr/>
        <p:txBody>
          <a:bodyPr/>
          <a:lstStyle>
            <a:lvl1pPr>
              <a:defRPr>
                <a:solidFill>
                  <a:schemeClr val="tx2"/>
                </a:solidFill>
              </a:defRPr>
            </a:lvl1pPr>
          </a:lstStyle>
          <a:p>
            <a:fld id="{45D37B1E-C366-494F-A587-962AD9AABC83}" type="slidenum">
              <a:rPr lang="en-GB" smtClean="0"/>
              <a:pPr/>
              <a:t>‹#›</a:t>
            </a:fld>
            <a:endParaRPr lang="en-GB" dirty="0"/>
          </a:p>
        </p:txBody>
      </p:sp>
      <p:sp>
        <p:nvSpPr>
          <p:cNvPr id="9" name="Generation 2030">
            <a:extLst>
              <a:ext uri="{FF2B5EF4-FFF2-40B4-BE49-F238E27FC236}">
                <a16:creationId xmlns:a16="http://schemas.microsoft.com/office/drawing/2014/main" id="{703C0F2C-913E-4794-9005-EF8B38729630}"/>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E1E0DC"/>
                </a:solidFill>
              </a:rPr>
              <a:t>Generation 2030</a:t>
            </a:r>
          </a:p>
        </p:txBody>
      </p:sp>
    </p:spTree>
    <p:extLst>
      <p:ext uri="{BB962C8B-B14F-4D97-AF65-F5344CB8AC3E}">
        <p14:creationId xmlns:p14="http://schemas.microsoft.com/office/powerpoint/2010/main" val="645203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dia_vihreä_ylä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
        <p:nvSpPr>
          <p:cNvPr id="9" name="Content Placeholder 2">
            <a:extLst>
              <a:ext uri="{FF2B5EF4-FFF2-40B4-BE49-F238E27FC236}">
                <a16:creationId xmlns:a16="http://schemas.microsoft.com/office/drawing/2014/main" id="{6D6815F1-556A-4343-ADBF-491952E237F1}"/>
              </a:ext>
            </a:extLst>
          </p:cNvPr>
          <p:cNvSpPr>
            <a:spLocks noGrp="1"/>
          </p:cNvSpPr>
          <p:nvPr>
            <p:ph idx="1"/>
          </p:nvPr>
        </p:nvSpPr>
        <p:spPr>
          <a:xfrm>
            <a:off x="8381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Content Placeholder 2">
            <a:extLst>
              <a:ext uri="{FF2B5EF4-FFF2-40B4-BE49-F238E27FC236}">
                <a16:creationId xmlns:a16="http://schemas.microsoft.com/office/drawing/2014/main" id="{243219D7-5D30-7849-BA7A-06E1ED6BBC00}"/>
              </a:ext>
            </a:extLst>
          </p:cNvPr>
          <p:cNvSpPr>
            <a:spLocks noGrp="1"/>
          </p:cNvSpPr>
          <p:nvPr>
            <p:ph idx="13"/>
          </p:nvPr>
        </p:nvSpPr>
        <p:spPr>
          <a:xfrm>
            <a:off x="62057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27642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Sisältödia_vihreä_ala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
        <p:nvSpPr>
          <p:cNvPr id="9" name="Content Placeholder 2">
            <a:extLst>
              <a:ext uri="{FF2B5EF4-FFF2-40B4-BE49-F238E27FC236}">
                <a16:creationId xmlns:a16="http://schemas.microsoft.com/office/drawing/2014/main" id="{FBF698C4-BF07-C647-A3B3-696DFF307AA8}"/>
              </a:ext>
            </a:extLst>
          </p:cNvPr>
          <p:cNvSpPr>
            <a:spLocks noGrp="1"/>
          </p:cNvSpPr>
          <p:nvPr>
            <p:ph idx="13"/>
          </p:nvPr>
        </p:nvSpPr>
        <p:spPr>
          <a:xfrm>
            <a:off x="6205802"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45998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sältödia_keltainenä_ylä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545942"/>
            <a:ext cx="10515600" cy="1188000"/>
          </a:xfrm>
        </p:spPr>
        <p:txBody>
          <a:bodyPr anchor="b" anchorCtr="0"/>
          <a:lstStyle/>
          <a:p>
            <a:r>
              <a:rPr lang="en-US" dirty="0"/>
              <a:t>CLICK TO EDIT MASTER TITLE STYLE</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a:off x="0" y="-4932"/>
            <a:ext cx="12192000" cy="365125"/>
          </a:xfrm>
          <a:prstGeom prst="rect">
            <a:avLst/>
          </a:prstGeom>
        </p:spPr>
      </p:pic>
      <p:sp>
        <p:nvSpPr>
          <p:cNvPr id="9" name="Content Placeholder 2">
            <a:extLst>
              <a:ext uri="{FF2B5EF4-FFF2-40B4-BE49-F238E27FC236}">
                <a16:creationId xmlns:a16="http://schemas.microsoft.com/office/drawing/2014/main" id="{6D6815F1-556A-4343-ADBF-491952E237F1}"/>
              </a:ext>
            </a:extLst>
          </p:cNvPr>
          <p:cNvSpPr>
            <a:spLocks noGrp="1"/>
          </p:cNvSpPr>
          <p:nvPr>
            <p:ph idx="1"/>
          </p:nvPr>
        </p:nvSpPr>
        <p:spPr>
          <a:xfrm>
            <a:off x="8381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Content Placeholder 2">
            <a:extLst>
              <a:ext uri="{FF2B5EF4-FFF2-40B4-BE49-F238E27FC236}">
                <a16:creationId xmlns:a16="http://schemas.microsoft.com/office/drawing/2014/main" id="{243219D7-5D30-7849-BA7A-06E1ED6BBC00}"/>
              </a:ext>
            </a:extLst>
          </p:cNvPr>
          <p:cNvSpPr>
            <a:spLocks noGrp="1"/>
          </p:cNvSpPr>
          <p:nvPr>
            <p:ph idx="13"/>
          </p:nvPr>
        </p:nvSpPr>
        <p:spPr>
          <a:xfrm>
            <a:off x="6205799" y="1919690"/>
            <a:ext cx="5148000" cy="425430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17582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Sisältödia_keltainen_alakoro_2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1651"/>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200"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041916"/>
            <a:ext cx="853189" cy="229991"/>
          </a:xfrm>
          <a:prstGeom prst="rect">
            <a:avLst/>
          </a:prstGeom>
        </p:spPr>
      </p:pic>
      <p:sp>
        <p:nvSpPr>
          <p:cNvPr id="14" name="Date Placeholder 3">
            <a:extLst>
              <a:ext uri="{FF2B5EF4-FFF2-40B4-BE49-F238E27FC236}">
                <a16:creationId xmlns:a16="http://schemas.microsoft.com/office/drawing/2014/main" id="{C4524DB8-365F-AE4E-AB72-0A9E5345A3E4}"/>
              </a:ext>
            </a:extLst>
          </p:cNvPr>
          <p:cNvSpPr>
            <a:spLocks noGrp="1"/>
          </p:cNvSpPr>
          <p:nvPr>
            <p:ph type="dt" sz="half" idx="10"/>
          </p:nvPr>
        </p:nvSpPr>
        <p:spPr>
          <a:xfrm>
            <a:off x="1558199" y="5959405"/>
            <a:ext cx="900000" cy="365125"/>
          </a:xfrm>
        </p:spPr>
        <p:txBody>
          <a:bodyPr lIns="0"/>
          <a:lstStyle>
            <a:lvl1pPr algn="l">
              <a:defRPr/>
            </a:lvl1pPr>
          </a:lstStyle>
          <a:p>
            <a:fld id="{3B62BDCF-7B0D-9449-9CAA-61DCD9119BE1}" type="datetime1">
              <a:rPr lang="fi-FI" smtClean="0"/>
              <a:pPr/>
              <a:t>27.10.2019</a:t>
            </a:fld>
            <a:endParaRPr lang="fi-FI" dirty="0"/>
          </a:p>
        </p:txBody>
      </p:sp>
      <p:sp>
        <p:nvSpPr>
          <p:cNvPr id="15" name="Footer Placeholder 4">
            <a:extLst>
              <a:ext uri="{FF2B5EF4-FFF2-40B4-BE49-F238E27FC236}">
                <a16:creationId xmlns:a16="http://schemas.microsoft.com/office/drawing/2014/main" id="{B642E739-5DED-0343-A541-DF87328EF14D}"/>
              </a:ext>
            </a:extLst>
          </p:cNvPr>
          <p:cNvSpPr>
            <a:spLocks noGrp="1"/>
          </p:cNvSpPr>
          <p:nvPr>
            <p:ph type="ftr" sz="quarter" idx="11"/>
          </p:nvPr>
        </p:nvSpPr>
        <p:spPr>
          <a:xfrm>
            <a:off x="2458199" y="5959405"/>
            <a:ext cx="5400000" cy="365125"/>
          </a:xfrm>
        </p:spPr>
        <p:txBody>
          <a:bodyPr/>
          <a:lstStyle>
            <a:lvl1pPr algn="l">
              <a:defRPr/>
            </a:lvl1pPr>
          </a:lstStyle>
          <a:p>
            <a:endParaRPr lang="fi-FI" dirty="0"/>
          </a:p>
        </p:txBody>
      </p:sp>
      <p:sp>
        <p:nvSpPr>
          <p:cNvPr id="16" name="Slide Number Placeholder 5">
            <a:extLst>
              <a:ext uri="{FF2B5EF4-FFF2-40B4-BE49-F238E27FC236}">
                <a16:creationId xmlns:a16="http://schemas.microsoft.com/office/drawing/2014/main" id="{9E06550C-B3E5-4C4A-9345-ABAC47E49784}"/>
              </a:ext>
            </a:extLst>
          </p:cNvPr>
          <p:cNvSpPr>
            <a:spLocks noGrp="1"/>
          </p:cNvSpPr>
          <p:nvPr>
            <p:ph type="sldNum" sz="quarter" idx="12"/>
          </p:nvPr>
        </p:nvSpPr>
        <p:spPr>
          <a:xfrm>
            <a:off x="838200" y="5959405"/>
            <a:ext cx="720000" cy="365125"/>
          </a:xfrm>
        </p:spPr>
        <p:txBody>
          <a:bodyPr lIns="90000" rIns="90000"/>
          <a:lstStyle>
            <a:lvl1pPr algn="l">
              <a:defRPr/>
            </a:lvl1pPr>
          </a:lstStyle>
          <a:p>
            <a:fld id="{434FCD5B-067A-624D-AC7B-21F3CBE738C7}" type="slidenum">
              <a:rPr lang="fi-FI" smtClean="0"/>
              <a:pPr/>
              <a:t>‹#›</a:t>
            </a:fld>
            <a:endParaRPr lang="fi-FI" dirty="0"/>
          </a:p>
        </p:txBody>
      </p:sp>
      <p:pic>
        <p:nvPicPr>
          <p:cNvPr id="5" name="Graphic 4">
            <a:extLst>
              <a:ext uri="{FF2B5EF4-FFF2-40B4-BE49-F238E27FC236}">
                <a16:creationId xmlns:a16="http://schemas.microsoft.com/office/drawing/2014/main" id="{51C00077-CBB7-144A-91DB-14057DD325BB}"/>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0449"/>
          <a:stretch/>
        </p:blipFill>
        <p:spPr>
          <a:xfrm rot="10800000">
            <a:off x="0" y="6492875"/>
            <a:ext cx="12192000" cy="365125"/>
          </a:xfrm>
          <a:prstGeom prst="rect">
            <a:avLst/>
          </a:prstGeom>
        </p:spPr>
      </p:pic>
      <p:sp>
        <p:nvSpPr>
          <p:cNvPr id="9" name="Content Placeholder 2">
            <a:extLst>
              <a:ext uri="{FF2B5EF4-FFF2-40B4-BE49-F238E27FC236}">
                <a16:creationId xmlns:a16="http://schemas.microsoft.com/office/drawing/2014/main" id="{FBF698C4-BF07-C647-A3B3-696DFF307AA8}"/>
              </a:ext>
            </a:extLst>
          </p:cNvPr>
          <p:cNvSpPr>
            <a:spLocks noGrp="1"/>
          </p:cNvSpPr>
          <p:nvPr>
            <p:ph idx="13"/>
          </p:nvPr>
        </p:nvSpPr>
        <p:spPr>
          <a:xfrm>
            <a:off x="6205802" y="1715259"/>
            <a:ext cx="5148000" cy="4104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73396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sältödia_2_palstaa_alaotsik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5125"/>
            <a:ext cx="10515600" cy="1188000"/>
          </a:xfrm>
        </p:spPr>
        <p:txBody>
          <a:bodyPr anchor="b" anchorCtr="0"/>
          <a:lstStyle/>
          <a:p>
            <a:r>
              <a:rPr lang="en-US" dirty="0"/>
              <a:t>CLICK TO EDIT MASTER TITLE STYLE</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8" name="Content Placeholder 2">
            <a:extLst>
              <a:ext uri="{FF2B5EF4-FFF2-40B4-BE49-F238E27FC236}">
                <a16:creationId xmlns:a16="http://schemas.microsoft.com/office/drawing/2014/main" id="{23089274-F96C-6C49-86E4-AB46EB35FA05}"/>
              </a:ext>
            </a:extLst>
          </p:cNvPr>
          <p:cNvSpPr>
            <a:spLocks noGrp="1"/>
          </p:cNvSpPr>
          <p:nvPr>
            <p:ph idx="13"/>
          </p:nvPr>
        </p:nvSpPr>
        <p:spPr>
          <a:xfrm>
            <a:off x="6205799" y="2374389"/>
            <a:ext cx="5148000" cy="380257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Text Placeholder 8">
            <a:extLst>
              <a:ext uri="{FF2B5EF4-FFF2-40B4-BE49-F238E27FC236}">
                <a16:creationId xmlns:a16="http://schemas.microsoft.com/office/drawing/2014/main" id="{04C995ED-2E3E-1F44-97B6-397E1CD39958}"/>
              </a:ext>
            </a:extLst>
          </p:cNvPr>
          <p:cNvSpPr>
            <a:spLocks noGrp="1"/>
          </p:cNvSpPr>
          <p:nvPr>
            <p:ph type="body" sz="quarter" idx="14"/>
          </p:nvPr>
        </p:nvSpPr>
        <p:spPr>
          <a:xfrm>
            <a:off x="838200" y="1559738"/>
            <a:ext cx="5148263" cy="808037"/>
          </a:xfrm>
        </p:spPr>
        <p:txBody>
          <a:bodyPr anchor="b" anchorCtr="0"/>
          <a:lstStyle>
            <a:lvl1pPr marL="0" indent="0">
              <a:buNone/>
              <a:defRPr b="1">
                <a:latin typeface="+mj-lt"/>
              </a:defRPr>
            </a:lvl1pPr>
          </a:lstStyle>
          <a:p>
            <a:pPr lvl="0"/>
            <a:r>
              <a:rPr lang="fi-FI"/>
              <a:t>Muokkaa tekstin perustyylejä</a:t>
            </a:r>
          </a:p>
        </p:txBody>
      </p:sp>
      <p:sp>
        <p:nvSpPr>
          <p:cNvPr id="11" name="Content Placeholder 2">
            <a:extLst>
              <a:ext uri="{FF2B5EF4-FFF2-40B4-BE49-F238E27FC236}">
                <a16:creationId xmlns:a16="http://schemas.microsoft.com/office/drawing/2014/main" id="{9D49B8A8-BA34-D94A-8D7D-E93CB9CF97A9}"/>
              </a:ext>
            </a:extLst>
          </p:cNvPr>
          <p:cNvSpPr>
            <a:spLocks noGrp="1"/>
          </p:cNvSpPr>
          <p:nvPr>
            <p:ph idx="15"/>
          </p:nvPr>
        </p:nvSpPr>
        <p:spPr>
          <a:xfrm>
            <a:off x="838331" y="2374389"/>
            <a:ext cx="5148000" cy="380257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Text Placeholder 8">
            <a:extLst>
              <a:ext uri="{FF2B5EF4-FFF2-40B4-BE49-F238E27FC236}">
                <a16:creationId xmlns:a16="http://schemas.microsoft.com/office/drawing/2014/main" id="{A52BECAD-4FEE-814D-9D1A-4FD1893A682D}"/>
              </a:ext>
            </a:extLst>
          </p:cNvPr>
          <p:cNvSpPr>
            <a:spLocks noGrp="1"/>
          </p:cNvSpPr>
          <p:nvPr>
            <p:ph type="body" sz="quarter" idx="16"/>
          </p:nvPr>
        </p:nvSpPr>
        <p:spPr>
          <a:xfrm>
            <a:off x="6205603" y="1559738"/>
            <a:ext cx="5148263" cy="808037"/>
          </a:xfrm>
        </p:spPr>
        <p:txBody>
          <a:bodyPr anchor="b" anchorCtr="0"/>
          <a:lstStyle>
            <a:lvl1pPr marL="0" indent="0">
              <a:buNone/>
              <a:defRPr b="1">
                <a:latin typeface="+mj-lt"/>
              </a:defRPr>
            </a:lvl1pPr>
          </a:lstStyle>
          <a:p>
            <a:pPr lvl="0"/>
            <a:r>
              <a:rPr lang="fi-FI"/>
              <a:t>Muokkaa tekstin perustyylejä</a:t>
            </a:r>
          </a:p>
        </p:txBody>
      </p:sp>
      <p:sp>
        <p:nvSpPr>
          <p:cNvPr id="13" name="Date Placeholder 3">
            <a:extLst>
              <a:ext uri="{FF2B5EF4-FFF2-40B4-BE49-F238E27FC236}">
                <a16:creationId xmlns:a16="http://schemas.microsoft.com/office/drawing/2014/main" id="{38F8EC6A-796B-E649-BDC0-6DBAB62F90C5}"/>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4" name="Footer Placeholder 4">
            <a:extLst>
              <a:ext uri="{FF2B5EF4-FFF2-40B4-BE49-F238E27FC236}">
                <a16:creationId xmlns:a16="http://schemas.microsoft.com/office/drawing/2014/main" id="{B6F57C7C-6BF1-774D-BB43-80C8723057F6}"/>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5" name="Slide Number Placeholder 5">
            <a:extLst>
              <a:ext uri="{FF2B5EF4-FFF2-40B4-BE49-F238E27FC236}">
                <a16:creationId xmlns:a16="http://schemas.microsoft.com/office/drawing/2014/main" id="{19D0469A-D9B6-CE43-B910-F0F83EF63F32}"/>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232577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sältödia_3_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5125"/>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198" y="1717200"/>
            <a:ext cx="33480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9" name="Content Placeholder 2">
            <a:extLst>
              <a:ext uri="{FF2B5EF4-FFF2-40B4-BE49-F238E27FC236}">
                <a16:creationId xmlns:a16="http://schemas.microsoft.com/office/drawing/2014/main" id="{F3AE26BF-8357-5E4C-B145-9C5BAF3E8552}"/>
              </a:ext>
            </a:extLst>
          </p:cNvPr>
          <p:cNvSpPr>
            <a:spLocks noGrp="1"/>
          </p:cNvSpPr>
          <p:nvPr>
            <p:ph idx="13"/>
          </p:nvPr>
        </p:nvSpPr>
        <p:spPr>
          <a:xfrm>
            <a:off x="4421998" y="1717200"/>
            <a:ext cx="33480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1" name="Content Placeholder 2">
            <a:extLst>
              <a:ext uri="{FF2B5EF4-FFF2-40B4-BE49-F238E27FC236}">
                <a16:creationId xmlns:a16="http://schemas.microsoft.com/office/drawing/2014/main" id="{494A722E-433D-C045-9C4F-E58F36026824}"/>
              </a:ext>
            </a:extLst>
          </p:cNvPr>
          <p:cNvSpPr>
            <a:spLocks noGrp="1"/>
          </p:cNvSpPr>
          <p:nvPr>
            <p:ph idx="14"/>
          </p:nvPr>
        </p:nvSpPr>
        <p:spPr>
          <a:xfrm>
            <a:off x="8005799" y="1717200"/>
            <a:ext cx="33480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Date Placeholder 3">
            <a:extLst>
              <a:ext uri="{FF2B5EF4-FFF2-40B4-BE49-F238E27FC236}">
                <a16:creationId xmlns:a16="http://schemas.microsoft.com/office/drawing/2014/main" id="{231803E9-7A66-114D-92F8-3C20FF435B75}"/>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3" name="Footer Placeholder 4">
            <a:extLst>
              <a:ext uri="{FF2B5EF4-FFF2-40B4-BE49-F238E27FC236}">
                <a16:creationId xmlns:a16="http://schemas.microsoft.com/office/drawing/2014/main" id="{FD7394DC-3B03-F44C-BEDD-53220B13EAC3}"/>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4" name="Slide Number Placeholder 5">
            <a:extLst>
              <a:ext uri="{FF2B5EF4-FFF2-40B4-BE49-F238E27FC236}">
                <a16:creationId xmlns:a16="http://schemas.microsoft.com/office/drawing/2014/main" id="{9A09524C-6C7A-954A-8649-8935763558E4}"/>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69665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sältödia_1-2_pal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5125"/>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38198" y="1717200"/>
            <a:ext cx="33480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9" name="Content Placeholder 2">
            <a:extLst>
              <a:ext uri="{FF2B5EF4-FFF2-40B4-BE49-F238E27FC236}">
                <a16:creationId xmlns:a16="http://schemas.microsoft.com/office/drawing/2014/main" id="{F3AE26BF-8357-5E4C-B145-9C5BAF3E8552}"/>
              </a:ext>
            </a:extLst>
          </p:cNvPr>
          <p:cNvSpPr>
            <a:spLocks noGrp="1"/>
          </p:cNvSpPr>
          <p:nvPr>
            <p:ph idx="13"/>
          </p:nvPr>
        </p:nvSpPr>
        <p:spPr>
          <a:xfrm>
            <a:off x="4421997" y="1717200"/>
            <a:ext cx="6931801"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Date Placeholder 3">
            <a:extLst>
              <a:ext uri="{FF2B5EF4-FFF2-40B4-BE49-F238E27FC236}">
                <a16:creationId xmlns:a16="http://schemas.microsoft.com/office/drawing/2014/main" id="{DA182D9B-7269-9C44-B4B8-008E59667566}"/>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3" name="Footer Placeholder 4">
            <a:extLst>
              <a:ext uri="{FF2B5EF4-FFF2-40B4-BE49-F238E27FC236}">
                <a16:creationId xmlns:a16="http://schemas.microsoft.com/office/drawing/2014/main" id="{F3CDF8AE-468A-7747-8E5F-C870929988D2}"/>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4" name="Slide Number Placeholder 5">
            <a:extLst>
              <a:ext uri="{FF2B5EF4-FFF2-40B4-BE49-F238E27FC236}">
                <a16:creationId xmlns:a16="http://schemas.microsoft.com/office/drawing/2014/main" id="{435BCCCB-0B91-DB43-9081-102DCF0F9D80}"/>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3958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sältödia_2-1_pal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0" y="365125"/>
            <a:ext cx="10515600" cy="1188000"/>
          </a:xfrm>
        </p:spPr>
        <p:txBody>
          <a:bodyPr anchor="b" anchorCtr="0"/>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3632119D-5FF1-E049-AF28-2CC2DEDB0379}"/>
              </a:ext>
            </a:extLst>
          </p:cNvPr>
          <p:cNvSpPr>
            <a:spLocks noGrp="1"/>
          </p:cNvSpPr>
          <p:nvPr>
            <p:ph idx="1"/>
          </p:nvPr>
        </p:nvSpPr>
        <p:spPr>
          <a:xfrm>
            <a:off x="8005798" y="1717200"/>
            <a:ext cx="3348000"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0" name="Graphic 9">
            <a:extLst>
              <a:ext uri="{FF2B5EF4-FFF2-40B4-BE49-F238E27FC236}">
                <a16:creationId xmlns:a16="http://schemas.microsoft.com/office/drawing/2014/main" id="{BEE2BDDF-B622-9A4D-8F04-CCBEC33767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89" cy="229991"/>
          </a:xfrm>
          <a:prstGeom prst="rect">
            <a:avLst/>
          </a:prstGeom>
        </p:spPr>
      </p:pic>
      <p:sp>
        <p:nvSpPr>
          <p:cNvPr id="9" name="Content Placeholder 2">
            <a:extLst>
              <a:ext uri="{FF2B5EF4-FFF2-40B4-BE49-F238E27FC236}">
                <a16:creationId xmlns:a16="http://schemas.microsoft.com/office/drawing/2014/main" id="{F3AE26BF-8357-5E4C-B145-9C5BAF3E8552}"/>
              </a:ext>
            </a:extLst>
          </p:cNvPr>
          <p:cNvSpPr>
            <a:spLocks noGrp="1"/>
          </p:cNvSpPr>
          <p:nvPr>
            <p:ph idx="13"/>
          </p:nvPr>
        </p:nvSpPr>
        <p:spPr>
          <a:xfrm>
            <a:off x="838200" y="1717200"/>
            <a:ext cx="6931801" cy="44568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Date Placeholder 3">
            <a:extLst>
              <a:ext uri="{FF2B5EF4-FFF2-40B4-BE49-F238E27FC236}">
                <a16:creationId xmlns:a16="http://schemas.microsoft.com/office/drawing/2014/main" id="{79E47BFD-7CD8-8C42-AB78-231F2F09D75B}"/>
              </a:ext>
            </a:extLst>
          </p:cNvPr>
          <p:cNvSpPr>
            <a:spLocks noGrp="1"/>
          </p:cNvSpPr>
          <p:nvPr>
            <p:ph type="dt" sz="half" idx="10"/>
          </p:nvPr>
        </p:nvSpPr>
        <p:spPr>
          <a:xfrm>
            <a:off x="1558199" y="6356350"/>
            <a:ext cx="900000" cy="365125"/>
          </a:xfrm>
        </p:spPr>
        <p:txBody>
          <a:bodyPr lIns="0"/>
          <a:lstStyle>
            <a:lvl1pPr algn="l">
              <a:defRPr/>
            </a:lvl1pPr>
          </a:lstStyle>
          <a:p>
            <a:fld id="{3B62BDCF-7B0D-9449-9CAA-61DCD9119BE1}" type="datetime1">
              <a:rPr lang="fi-FI" smtClean="0"/>
              <a:pPr/>
              <a:t>27.10.2019</a:t>
            </a:fld>
            <a:endParaRPr lang="fi-FI" dirty="0"/>
          </a:p>
        </p:txBody>
      </p:sp>
      <p:sp>
        <p:nvSpPr>
          <p:cNvPr id="12" name="Footer Placeholder 4">
            <a:extLst>
              <a:ext uri="{FF2B5EF4-FFF2-40B4-BE49-F238E27FC236}">
                <a16:creationId xmlns:a16="http://schemas.microsoft.com/office/drawing/2014/main" id="{CC49005E-FEF7-D84C-A4ED-18146574375B}"/>
              </a:ext>
            </a:extLst>
          </p:cNvPr>
          <p:cNvSpPr>
            <a:spLocks noGrp="1"/>
          </p:cNvSpPr>
          <p:nvPr>
            <p:ph type="ftr" sz="quarter" idx="11"/>
          </p:nvPr>
        </p:nvSpPr>
        <p:spPr>
          <a:xfrm>
            <a:off x="2458199" y="6356350"/>
            <a:ext cx="5400000" cy="365125"/>
          </a:xfrm>
        </p:spPr>
        <p:txBody>
          <a:bodyPr/>
          <a:lstStyle>
            <a:lvl1pPr algn="l">
              <a:defRPr/>
            </a:lvl1pPr>
          </a:lstStyle>
          <a:p>
            <a:endParaRPr lang="fi-FI" dirty="0"/>
          </a:p>
        </p:txBody>
      </p:sp>
      <p:sp>
        <p:nvSpPr>
          <p:cNvPr id="13" name="Slide Number Placeholder 5">
            <a:extLst>
              <a:ext uri="{FF2B5EF4-FFF2-40B4-BE49-F238E27FC236}">
                <a16:creationId xmlns:a16="http://schemas.microsoft.com/office/drawing/2014/main" id="{A92DB285-7504-0D4E-B260-FB8CEB0C4E11}"/>
              </a:ext>
            </a:extLst>
          </p:cNvPr>
          <p:cNvSpPr>
            <a:spLocks noGrp="1"/>
          </p:cNvSpPr>
          <p:nvPr>
            <p:ph type="sldNum" sz="quarter" idx="12"/>
          </p:nvPr>
        </p:nvSpPr>
        <p:spPr>
          <a:xfrm>
            <a:off x="838200" y="6356350"/>
            <a:ext cx="720000" cy="365125"/>
          </a:xfrm>
        </p:spPr>
        <p:txBody>
          <a:bodyPr lIns="90000" rIns="90000"/>
          <a:lstStyle>
            <a:lvl1pPr algn="l">
              <a:defRPr/>
            </a:lvl1pPr>
          </a:lstStyle>
          <a:p>
            <a:fld id="{434FCD5B-067A-624D-AC7B-21F3CBE738C7}" type="slidenum">
              <a:rPr lang="fi-FI" smtClean="0"/>
              <a:pPr/>
              <a:t>‹#›</a:t>
            </a:fld>
            <a:endParaRPr lang="fi-FI" dirty="0"/>
          </a:p>
        </p:txBody>
      </p:sp>
    </p:spTree>
    <p:extLst>
      <p:ext uri="{BB962C8B-B14F-4D97-AF65-F5344CB8AC3E}">
        <p14:creationId xmlns:p14="http://schemas.microsoft.com/office/powerpoint/2010/main" val="10556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älilehti_punain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DDC436-2D8E-F746-BB62-804076E8EC35}"/>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7168F445-00B5-D74D-A66A-3614C9471267}"/>
              </a:ext>
            </a:extLst>
          </p:cNvPr>
          <p:cNvSpPr>
            <a:spLocks noGrp="1"/>
          </p:cNvSpPr>
          <p:nvPr>
            <p:ph type="title" hasCustomPrompt="1"/>
          </p:nvPr>
        </p:nvSpPr>
        <p:spPr>
          <a:xfrm>
            <a:off x="838201" y="843516"/>
            <a:ext cx="5257800" cy="4890977"/>
          </a:xfrm>
        </p:spPr>
        <p:txBody>
          <a:bodyPr anchor="ctr" anchorCtr="0">
            <a:normAutofit/>
          </a:bodyPr>
          <a:lstStyle>
            <a:lvl1pPr>
              <a:defRPr sz="5400" cap="none" baseline="0">
                <a:solidFill>
                  <a:schemeClr val="bg1"/>
                </a:solidFill>
              </a:defRPr>
            </a:lvl1p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5C6DD3E7-1537-DF42-BDEC-1F8E5393785F}"/>
              </a:ext>
            </a:extLst>
          </p:cNvPr>
          <p:cNvSpPr>
            <a:spLocks noGrp="1"/>
          </p:cNvSpPr>
          <p:nvPr>
            <p:ph type="dt" sz="half" idx="10"/>
          </p:nvPr>
        </p:nvSpPr>
        <p:spPr>
          <a:xfrm>
            <a:off x="1558200" y="6356350"/>
            <a:ext cx="900000" cy="365125"/>
          </a:xfrm>
        </p:spPr>
        <p:txBody>
          <a:bodyPr lIns="0"/>
          <a:lstStyle>
            <a:lvl1pPr>
              <a:defRPr>
                <a:solidFill>
                  <a:schemeClr val="bg1">
                    <a:lumMod val="65000"/>
                  </a:schemeClr>
                </a:solidFill>
              </a:defRPr>
            </a:lvl1pPr>
          </a:lstStyle>
          <a:p>
            <a:fld id="{CAC1EFE8-FF8B-3841-9EEE-DBA03DAB971A}" type="datetime1">
              <a:rPr lang="fi-FI" smtClean="0"/>
              <a:t>27.10.2019</a:t>
            </a:fld>
            <a:endParaRPr lang="fi-FI" dirty="0"/>
          </a:p>
        </p:txBody>
      </p:sp>
      <p:sp>
        <p:nvSpPr>
          <p:cNvPr id="6" name="Slide Number Placeholder 5">
            <a:extLst>
              <a:ext uri="{FF2B5EF4-FFF2-40B4-BE49-F238E27FC236}">
                <a16:creationId xmlns:a16="http://schemas.microsoft.com/office/drawing/2014/main" id="{9F9DDEA8-BA6B-6349-9534-4CB19DD168E2}"/>
              </a:ext>
            </a:extLst>
          </p:cNvPr>
          <p:cNvSpPr>
            <a:spLocks noGrp="1"/>
          </p:cNvSpPr>
          <p:nvPr>
            <p:ph type="sldNum" sz="quarter" idx="12"/>
          </p:nvPr>
        </p:nvSpPr>
        <p:spPr>
          <a:xfrm>
            <a:off x="838200" y="6356350"/>
            <a:ext cx="720000" cy="365125"/>
          </a:xfrm>
        </p:spPr>
        <p:txBody>
          <a:bodyPr/>
          <a:lstStyle>
            <a:lvl1pPr algn="l">
              <a:defRPr>
                <a:solidFill>
                  <a:schemeClr val="bg1">
                    <a:lumMod val="65000"/>
                  </a:schemeClr>
                </a:solidFill>
              </a:defRPr>
            </a:lvl1pPr>
          </a:lstStyle>
          <a:p>
            <a:fld id="{434FCD5B-067A-624D-AC7B-21F3CBE738C7}" type="slidenum">
              <a:rPr lang="fi-FI" smtClean="0"/>
              <a:pPr/>
              <a:t>‹#›</a:t>
            </a:fld>
            <a:endParaRPr lang="fi-FI" dirty="0"/>
          </a:p>
        </p:txBody>
      </p:sp>
      <p:pic>
        <p:nvPicPr>
          <p:cNvPr id="12" name="Graphic 11">
            <a:extLst>
              <a:ext uri="{FF2B5EF4-FFF2-40B4-BE49-F238E27FC236}">
                <a16:creationId xmlns:a16="http://schemas.microsoft.com/office/drawing/2014/main" id="{676D2F46-DA1E-AB4F-8C5C-07200A57FA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10" y="6438861"/>
            <a:ext cx="853192" cy="229991"/>
          </a:xfrm>
          <a:prstGeom prst="rect">
            <a:avLst/>
          </a:prstGeom>
        </p:spPr>
      </p:pic>
      <p:sp>
        <p:nvSpPr>
          <p:cNvPr id="9" name="Footer Placeholder 4">
            <a:extLst>
              <a:ext uri="{FF2B5EF4-FFF2-40B4-BE49-F238E27FC236}">
                <a16:creationId xmlns:a16="http://schemas.microsoft.com/office/drawing/2014/main" id="{58F72F75-9D20-7540-BBEB-2BEEE6E18DE6}"/>
              </a:ext>
            </a:extLst>
          </p:cNvPr>
          <p:cNvSpPr>
            <a:spLocks noGrp="1"/>
          </p:cNvSpPr>
          <p:nvPr>
            <p:ph type="ftr" sz="quarter" idx="11"/>
          </p:nvPr>
        </p:nvSpPr>
        <p:spPr>
          <a:xfrm>
            <a:off x="2458199" y="6356350"/>
            <a:ext cx="5400000" cy="365125"/>
          </a:xfrm>
        </p:spPr>
        <p:txBody>
          <a:bodyPr/>
          <a:lstStyle>
            <a:lvl1pPr algn="l">
              <a:defRPr>
                <a:solidFill>
                  <a:schemeClr val="bg1">
                    <a:lumMod val="65000"/>
                  </a:schemeClr>
                </a:solidFill>
              </a:defRPr>
            </a:lvl1pPr>
          </a:lstStyle>
          <a:p>
            <a:endParaRPr lang="fi-FI" dirty="0"/>
          </a:p>
        </p:txBody>
      </p:sp>
    </p:spTree>
    <p:extLst>
      <p:ext uri="{BB962C8B-B14F-4D97-AF65-F5344CB8AC3E}">
        <p14:creationId xmlns:p14="http://schemas.microsoft.com/office/powerpoint/2010/main" val="496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älilehti_sinin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DDC436-2D8E-F746-BB62-804076E8EC3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5C6DD3E7-1537-DF42-BDEC-1F8E5393785F}"/>
              </a:ext>
            </a:extLst>
          </p:cNvPr>
          <p:cNvSpPr>
            <a:spLocks noGrp="1"/>
          </p:cNvSpPr>
          <p:nvPr>
            <p:ph type="dt" sz="half" idx="10"/>
          </p:nvPr>
        </p:nvSpPr>
        <p:spPr>
          <a:xfrm>
            <a:off x="1558200" y="6356350"/>
            <a:ext cx="900000" cy="365125"/>
          </a:xfrm>
        </p:spPr>
        <p:txBody>
          <a:bodyPr lIns="0"/>
          <a:lstStyle>
            <a:lvl1pPr>
              <a:defRPr>
                <a:solidFill>
                  <a:schemeClr val="bg1">
                    <a:lumMod val="65000"/>
                  </a:schemeClr>
                </a:solidFill>
              </a:defRPr>
            </a:lvl1pPr>
          </a:lstStyle>
          <a:p>
            <a:fld id="{4C7561A6-A1BB-B545-B106-371A7EF88016}" type="datetime1">
              <a:rPr lang="fi-FI" smtClean="0"/>
              <a:t>27.10.2019</a:t>
            </a:fld>
            <a:endParaRPr lang="fi-FI" dirty="0"/>
          </a:p>
        </p:txBody>
      </p:sp>
      <p:sp>
        <p:nvSpPr>
          <p:cNvPr id="6" name="Slide Number Placeholder 5">
            <a:extLst>
              <a:ext uri="{FF2B5EF4-FFF2-40B4-BE49-F238E27FC236}">
                <a16:creationId xmlns:a16="http://schemas.microsoft.com/office/drawing/2014/main" id="{9F9DDEA8-BA6B-6349-9534-4CB19DD168E2}"/>
              </a:ext>
            </a:extLst>
          </p:cNvPr>
          <p:cNvSpPr>
            <a:spLocks noGrp="1"/>
          </p:cNvSpPr>
          <p:nvPr>
            <p:ph type="sldNum" sz="quarter" idx="12"/>
          </p:nvPr>
        </p:nvSpPr>
        <p:spPr>
          <a:xfrm>
            <a:off x="838200" y="6356350"/>
            <a:ext cx="720000" cy="365125"/>
          </a:xfrm>
        </p:spPr>
        <p:txBody>
          <a:bodyPr/>
          <a:lstStyle>
            <a:lvl1pPr algn="l">
              <a:defRPr>
                <a:solidFill>
                  <a:schemeClr val="bg1">
                    <a:lumMod val="65000"/>
                  </a:schemeClr>
                </a:solidFill>
              </a:defRPr>
            </a:lvl1pPr>
          </a:lstStyle>
          <a:p>
            <a:fld id="{434FCD5B-067A-624D-AC7B-21F3CBE738C7}" type="slidenum">
              <a:rPr lang="fi-FI" smtClean="0"/>
              <a:pPr/>
              <a:t>‹#›</a:t>
            </a:fld>
            <a:endParaRPr lang="fi-FI" dirty="0"/>
          </a:p>
        </p:txBody>
      </p:sp>
      <p:pic>
        <p:nvPicPr>
          <p:cNvPr id="11" name="Graphic 10">
            <a:extLst>
              <a:ext uri="{FF2B5EF4-FFF2-40B4-BE49-F238E27FC236}">
                <a16:creationId xmlns:a16="http://schemas.microsoft.com/office/drawing/2014/main" id="{746BC8F8-9B9E-064E-86DD-6F2D952621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08" y="6438861"/>
            <a:ext cx="853192" cy="229991"/>
          </a:xfrm>
          <a:prstGeom prst="rect">
            <a:avLst/>
          </a:prstGeom>
        </p:spPr>
      </p:pic>
      <p:sp>
        <p:nvSpPr>
          <p:cNvPr id="9" name="Title 1">
            <a:extLst>
              <a:ext uri="{FF2B5EF4-FFF2-40B4-BE49-F238E27FC236}">
                <a16:creationId xmlns:a16="http://schemas.microsoft.com/office/drawing/2014/main" id="{4A9EB864-D60B-4C4F-BC5F-1E66323C1511}"/>
              </a:ext>
            </a:extLst>
          </p:cNvPr>
          <p:cNvSpPr>
            <a:spLocks noGrp="1"/>
          </p:cNvSpPr>
          <p:nvPr>
            <p:ph type="title" hasCustomPrompt="1"/>
          </p:nvPr>
        </p:nvSpPr>
        <p:spPr>
          <a:xfrm>
            <a:off x="838201" y="843516"/>
            <a:ext cx="5257800" cy="4890977"/>
          </a:xfrm>
        </p:spPr>
        <p:txBody>
          <a:bodyPr anchor="ctr" anchorCtr="0">
            <a:normAutofit/>
          </a:bodyPr>
          <a:lstStyle>
            <a:lvl1pPr>
              <a:defRPr sz="5400" cap="none" baseline="0">
                <a:solidFill>
                  <a:schemeClr val="bg1"/>
                </a:solidFill>
              </a:defRPr>
            </a:lvl1pPr>
          </a:lstStyle>
          <a:p>
            <a:r>
              <a:rPr lang="en-US" dirty="0"/>
              <a:t>Click to edit master title style</a:t>
            </a:r>
            <a:endParaRPr lang="fi-FI" dirty="0"/>
          </a:p>
        </p:txBody>
      </p:sp>
      <p:sp>
        <p:nvSpPr>
          <p:cNvPr id="10" name="Footer Placeholder 4">
            <a:extLst>
              <a:ext uri="{FF2B5EF4-FFF2-40B4-BE49-F238E27FC236}">
                <a16:creationId xmlns:a16="http://schemas.microsoft.com/office/drawing/2014/main" id="{9F591779-B4C9-6A4B-B921-8E8706FE2887}"/>
              </a:ext>
            </a:extLst>
          </p:cNvPr>
          <p:cNvSpPr>
            <a:spLocks noGrp="1"/>
          </p:cNvSpPr>
          <p:nvPr>
            <p:ph type="ftr" sz="quarter" idx="11"/>
          </p:nvPr>
        </p:nvSpPr>
        <p:spPr>
          <a:xfrm>
            <a:off x="2458199" y="6356350"/>
            <a:ext cx="5400000" cy="365125"/>
          </a:xfrm>
        </p:spPr>
        <p:txBody>
          <a:bodyPr/>
          <a:lstStyle>
            <a:lvl1pPr algn="l">
              <a:defRPr>
                <a:solidFill>
                  <a:schemeClr val="bg1">
                    <a:lumMod val="65000"/>
                  </a:schemeClr>
                </a:solidFill>
              </a:defRPr>
            </a:lvl1pPr>
          </a:lstStyle>
          <a:p>
            <a:endParaRPr lang="fi-FI" dirty="0"/>
          </a:p>
        </p:txBody>
      </p:sp>
    </p:spTree>
    <p:extLst>
      <p:ext uri="{BB962C8B-B14F-4D97-AF65-F5344CB8AC3E}">
        <p14:creationId xmlns:p14="http://schemas.microsoft.com/office/powerpoint/2010/main" val="156168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7" name="Text Placeholder 6"/>
          <p:cNvSpPr>
            <a:spLocks noGrp="1"/>
          </p:cNvSpPr>
          <p:nvPr>
            <p:ph type="body" sz="quarter" idx="13" hasCustomPrompt="1"/>
          </p:nvPr>
        </p:nvSpPr>
        <p:spPr>
          <a:xfrm>
            <a:off x="3395662" y="1304690"/>
            <a:ext cx="8097838" cy="4705813"/>
          </a:xfrm>
        </p:spPr>
        <p:txBody>
          <a:bodyPr/>
          <a:lstStyle>
            <a:lvl1pPr marL="0" indent="0">
              <a:lnSpc>
                <a:spcPct val="105000"/>
              </a:lnSpc>
              <a:buFont typeface="Open Sans" panose="020B0606030504020204" pitchFamily="34" charset="0"/>
              <a:buChar char="​"/>
              <a:defRPr sz="4000" b="1" i="1">
                <a:solidFill>
                  <a:srgbClr val="F42941"/>
                </a:solidFill>
              </a:defRPr>
            </a:lvl1pPr>
            <a:lvl2pPr marL="0" indent="0">
              <a:spcBef>
                <a:spcPts val="1800"/>
              </a:spcBef>
              <a:buFont typeface="Open Sans" panose="020B0606030504020204" pitchFamily="34" charset="0"/>
              <a:buChar char="​"/>
              <a:defRPr>
                <a:solidFill>
                  <a:srgbClr val="F42941"/>
                </a:solidFill>
              </a:defRPr>
            </a:lvl2pPr>
          </a:lstStyle>
          <a:p>
            <a:pPr lvl="0"/>
            <a:r>
              <a:rPr lang="en-GB" dirty="0"/>
              <a:t>Insert quotation text in several lines. Insert name or source: Click ENTER for new line, click TAB, insert name/source</a:t>
            </a:r>
          </a:p>
          <a:p>
            <a:pPr lvl="1"/>
            <a:r>
              <a:rPr lang="en-GB" dirty="0"/>
              <a:t>Second level</a:t>
            </a:r>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F4294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5">
            <a:extLst>
              <a:ext uri="{FF2B5EF4-FFF2-40B4-BE49-F238E27FC236}">
                <a16:creationId xmlns:a16="http://schemas.microsoft.com/office/drawing/2014/main" id="{C0B8F2FC-96F5-4FEE-A6A8-35F7883604DA}"/>
              </a:ext>
            </a:extLst>
          </p:cNvPr>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12" name="Wheel logo">
            <a:extLst>
              <a:ext uri="{FF2B5EF4-FFF2-40B4-BE49-F238E27FC236}">
                <a16:creationId xmlns:a16="http://schemas.microsoft.com/office/drawing/2014/main" id="{A1D5CDF1-32A2-4AB7-8217-6C56DE2DBE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3" name="Straight Connector 12">
            <a:extLst>
              <a:ext uri="{FF2B5EF4-FFF2-40B4-BE49-F238E27FC236}">
                <a16:creationId xmlns:a16="http://schemas.microsoft.com/office/drawing/2014/main" id="{5E595132-134F-4103-8205-E4C7C2EC335D}"/>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Generation 2030">
            <a:extLst>
              <a:ext uri="{FF2B5EF4-FFF2-40B4-BE49-F238E27FC236}">
                <a16:creationId xmlns:a16="http://schemas.microsoft.com/office/drawing/2014/main" id="{A39DBA14-B9E2-40DD-9883-C3818DFE73E5}"/>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183643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älilehti_vaalea_sinin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DDC436-2D8E-F746-BB62-804076E8EC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5C6DD3E7-1537-DF42-BDEC-1F8E5393785F}"/>
              </a:ext>
            </a:extLst>
          </p:cNvPr>
          <p:cNvSpPr>
            <a:spLocks noGrp="1"/>
          </p:cNvSpPr>
          <p:nvPr>
            <p:ph type="dt" sz="half" idx="10"/>
          </p:nvPr>
        </p:nvSpPr>
        <p:spPr>
          <a:xfrm>
            <a:off x="1558200" y="6356350"/>
            <a:ext cx="900000" cy="365125"/>
          </a:xfrm>
        </p:spPr>
        <p:txBody>
          <a:bodyPr lIns="0"/>
          <a:lstStyle>
            <a:lvl1pPr>
              <a:defRPr>
                <a:solidFill>
                  <a:schemeClr val="tx1">
                    <a:lumMod val="50000"/>
                    <a:lumOff val="50000"/>
                  </a:schemeClr>
                </a:solidFill>
              </a:defRPr>
            </a:lvl1pPr>
          </a:lstStyle>
          <a:p>
            <a:fld id="{E923AF3F-7B4A-8449-B7E6-38BFFD73A674}" type="datetime1">
              <a:rPr lang="fi-FI" smtClean="0"/>
              <a:t>27.10.2019</a:t>
            </a:fld>
            <a:endParaRPr lang="fi-FI" dirty="0"/>
          </a:p>
        </p:txBody>
      </p:sp>
      <p:sp>
        <p:nvSpPr>
          <p:cNvPr id="6" name="Slide Number Placeholder 5">
            <a:extLst>
              <a:ext uri="{FF2B5EF4-FFF2-40B4-BE49-F238E27FC236}">
                <a16:creationId xmlns:a16="http://schemas.microsoft.com/office/drawing/2014/main" id="{9F9DDEA8-BA6B-6349-9534-4CB19DD168E2}"/>
              </a:ext>
            </a:extLst>
          </p:cNvPr>
          <p:cNvSpPr>
            <a:spLocks noGrp="1"/>
          </p:cNvSpPr>
          <p:nvPr>
            <p:ph type="sldNum" sz="quarter" idx="12"/>
          </p:nvPr>
        </p:nvSpPr>
        <p:spPr>
          <a:xfrm>
            <a:off x="838200" y="6356350"/>
            <a:ext cx="720000" cy="365125"/>
          </a:xfrm>
        </p:spPr>
        <p:txBody>
          <a:bodyPr/>
          <a:lstStyle>
            <a:lvl1pPr algn="l">
              <a:defRPr>
                <a:solidFill>
                  <a:schemeClr val="tx1">
                    <a:lumMod val="50000"/>
                    <a:lumOff val="50000"/>
                  </a:schemeClr>
                </a:solidFill>
              </a:defRPr>
            </a:lvl1pPr>
          </a:lstStyle>
          <a:p>
            <a:fld id="{434FCD5B-067A-624D-AC7B-21F3CBE738C7}" type="slidenum">
              <a:rPr lang="fi-FI" smtClean="0"/>
              <a:pPr/>
              <a:t>‹#›</a:t>
            </a:fld>
            <a:endParaRPr lang="fi-FI" dirty="0"/>
          </a:p>
        </p:txBody>
      </p:sp>
      <p:pic>
        <p:nvPicPr>
          <p:cNvPr id="12" name="Graphic 11">
            <a:extLst>
              <a:ext uri="{FF2B5EF4-FFF2-40B4-BE49-F238E27FC236}">
                <a16:creationId xmlns:a16="http://schemas.microsoft.com/office/drawing/2014/main" id="{0C365157-1448-6A48-B517-C38A1310644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08" y="6438860"/>
            <a:ext cx="853192" cy="229991"/>
          </a:xfrm>
          <a:prstGeom prst="rect">
            <a:avLst/>
          </a:prstGeom>
        </p:spPr>
      </p:pic>
      <p:sp>
        <p:nvSpPr>
          <p:cNvPr id="9" name="Title 1">
            <a:extLst>
              <a:ext uri="{FF2B5EF4-FFF2-40B4-BE49-F238E27FC236}">
                <a16:creationId xmlns:a16="http://schemas.microsoft.com/office/drawing/2014/main" id="{D5DFB496-200C-8040-9BAF-7F89B3872632}"/>
              </a:ext>
            </a:extLst>
          </p:cNvPr>
          <p:cNvSpPr>
            <a:spLocks noGrp="1"/>
          </p:cNvSpPr>
          <p:nvPr>
            <p:ph type="title" hasCustomPrompt="1"/>
          </p:nvPr>
        </p:nvSpPr>
        <p:spPr>
          <a:xfrm>
            <a:off x="838201" y="843516"/>
            <a:ext cx="5257800" cy="4890977"/>
          </a:xfrm>
        </p:spPr>
        <p:txBody>
          <a:bodyPr anchor="ctr" anchorCtr="0">
            <a:normAutofit/>
          </a:bodyPr>
          <a:lstStyle>
            <a:lvl1pPr>
              <a:defRPr sz="5400" cap="none" baseline="0">
                <a:solidFill>
                  <a:schemeClr val="accent2"/>
                </a:solidFill>
              </a:defRPr>
            </a:lvl1pPr>
          </a:lstStyle>
          <a:p>
            <a:r>
              <a:rPr lang="en-US" dirty="0"/>
              <a:t>Click to edit master title style</a:t>
            </a:r>
            <a:endParaRPr lang="fi-FI" dirty="0"/>
          </a:p>
        </p:txBody>
      </p:sp>
      <p:sp>
        <p:nvSpPr>
          <p:cNvPr id="10" name="Footer Placeholder 4">
            <a:extLst>
              <a:ext uri="{FF2B5EF4-FFF2-40B4-BE49-F238E27FC236}">
                <a16:creationId xmlns:a16="http://schemas.microsoft.com/office/drawing/2014/main" id="{61EE373C-97AB-AC40-A287-8C3200477F3F}"/>
              </a:ext>
            </a:extLst>
          </p:cNvPr>
          <p:cNvSpPr>
            <a:spLocks noGrp="1"/>
          </p:cNvSpPr>
          <p:nvPr>
            <p:ph type="ftr" sz="quarter" idx="11"/>
          </p:nvPr>
        </p:nvSpPr>
        <p:spPr>
          <a:xfrm>
            <a:off x="2458199" y="6356350"/>
            <a:ext cx="5400000" cy="365125"/>
          </a:xfrm>
        </p:spPr>
        <p:txBody>
          <a:bodyPr/>
          <a:lstStyle>
            <a:lvl1pPr algn="l">
              <a:defRPr>
                <a:solidFill>
                  <a:schemeClr val="tx1">
                    <a:lumMod val="50000"/>
                    <a:lumOff val="50000"/>
                  </a:schemeClr>
                </a:solidFill>
              </a:defRPr>
            </a:lvl1pPr>
          </a:lstStyle>
          <a:p>
            <a:endParaRPr lang="fi-FI" dirty="0"/>
          </a:p>
        </p:txBody>
      </p:sp>
    </p:spTree>
    <p:extLst>
      <p:ext uri="{BB962C8B-B14F-4D97-AF65-F5344CB8AC3E}">
        <p14:creationId xmlns:p14="http://schemas.microsoft.com/office/powerpoint/2010/main" val="410846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lilehti_vaalea_punain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DDC436-2D8E-F746-BB62-804076E8EC35}"/>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5C6DD3E7-1537-DF42-BDEC-1F8E5393785F}"/>
              </a:ext>
            </a:extLst>
          </p:cNvPr>
          <p:cNvSpPr>
            <a:spLocks noGrp="1"/>
          </p:cNvSpPr>
          <p:nvPr>
            <p:ph type="dt" sz="half" idx="10"/>
          </p:nvPr>
        </p:nvSpPr>
        <p:spPr>
          <a:xfrm>
            <a:off x="1558200" y="6356350"/>
            <a:ext cx="900000" cy="365125"/>
          </a:xfrm>
        </p:spPr>
        <p:txBody>
          <a:bodyPr lIns="0"/>
          <a:lstStyle>
            <a:lvl1pPr>
              <a:defRPr>
                <a:solidFill>
                  <a:schemeClr val="tx1">
                    <a:lumMod val="50000"/>
                    <a:lumOff val="50000"/>
                  </a:schemeClr>
                </a:solidFill>
              </a:defRPr>
            </a:lvl1pPr>
          </a:lstStyle>
          <a:p>
            <a:fld id="{60758961-3DF0-BF47-9435-3D3ABCB28F70}" type="datetime1">
              <a:rPr lang="fi-FI" smtClean="0"/>
              <a:t>27.10.2019</a:t>
            </a:fld>
            <a:endParaRPr lang="fi-FI" dirty="0"/>
          </a:p>
        </p:txBody>
      </p:sp>
      <p:sp>
        <p:nvSpPr>
          <p:cNvPr id="6" name="Slide Number Placeholder 5">
            <a:extLst>
              <a:ext uri="{FF2B5EF4-FFF2-40B4-BE49-F238E27FC236}">
                <a16:creationId xmlns:a16="http://schemas.microsoft.com/office/drawing/2014/main" id="{9F9DDEA8-BA6B-6349-9534-4CB19DD168E2}"/>
              </a:ext>
            </a:extLst>
          </p:cNvPr>
          <p:cNvSpPr>
            <a:spLocks noGrp="1"/>
          </p:cNvSpPr>
          <p:nvPr>
            <p:ph type="sldNum" sz="quarter" idx="12"/>
          </p:nvPr>
        </p:nvSpPr>
        <p:spPr>
          <a:xfrm>
            <a:off x="838200" y="6356350"/>
            <a:ext cx="720000" cy="365125"/>
          </a:xfrm>
        </p:spPr>
        <p:txBody>
          <a:bodyPr/>
          <a:lstStyle>
            <a:lvl1pPr algn="l">
              <a:defRPr>
                <a:solidFill>
                  <a:schemeClr val="tx1">
                    <a:lumMod val="50000"/>
                    <a:lumOff val="50000"/>
                  </a:schemeClr>
                </a:solidFill>
              </a:defRPr>
            </a:lvl1pPr>
          </a:lstStyle>
          <a:p>
            <a:fld id="{434FCD5B-067A-624D-AC7B-21F3CBE738C7}" type="slidenum">
              <a:rPr lang="fi-FI" smtClean="0"/>
              <a:pPr/>
              <a:t>‹#›</a:t>
            </a:fld>
            <a:endParaRPr lang="fi-FI" dirty="0"/>
          </a:p>
        </p:txBody>
      </p:sp>
      <p:pic>
        <p:nvPicPr>
          <p:cNvPr id="12" name="Graphic 11">
            <a:extLst>
              <a:ext uri="{FF2B5EF4-FFF2-40B4-BE49-F238E27FC236}">
                <a16:creationId xmlns:a16="http://schemas.microsoft.com/office/drawing/2014/main" id="{0C365157-1448-6A48-B517-C38A1310644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08" y="6438860"/>
            <a:ext cx="853192" cy="229991"/>
          </a:xfrm>
          <a:prstGeom prst="rect">
            <a:avLst/>
          </a:prstGeom>
        </p:spPr>
      </p:pic>
      <p:sp>
        <p:nvSpPr>
          <p:cNvPr id="9" name="Title 1">
            <a:extLst>
              <a:ext uri="{FF2B5EF4-FFF2-40B4-BE49-F238E27FC236}">
                <a16:creationId xmlns:a16="http://schemas.microsoft.com/office/drawing/2014/main" id="{A24D0A32-5509-044D-AF4E-CD23BE9B7444}"/>
              </a:ext>
            </a:extLst>
          </p:cNvPr>
          <p:cNvSpPr>
            <a:spLocks noGrp="1"/>
          </p:cNvSpPr>
          <p:nvPr>
            <p:ph type="title" hasCustomPrompt="1"/>
          </p:nvPr>
        </p:nvSpPr>
        <p:spPr>
          <a:xfrm>
            <a:off x="838201" y="843516"/>
            <a:ext cx="5257800" cy="4890977"/>
          </a:xfrm>
        </p:spPr>
        <p:txBody>
          <a:bodyPr anchor="ctr" anchorCtr="0">
            <a:normAutofit/>
          </a:bodyPr>
          <a:lstStyle>
            <a:lvl1pPr>
              <a:defRPr sz="5400" cap="none" baseline="0">
                <a:solidFill>
                  <a:schemeClr val="tx2"/>
                </a:solidFill>
              </a:defRPr>
            </a:lvl1pPr>
          </a:lstStyle>
          <a:p>
            <a:r>
              <a:rPr lang="en-US" dirty="0"/>
              <a:t>Click to edit master title style</a:t>
            </a:r>
            <a:endParaRPr lang="fi-FI" dirty="0"/>
          </a:p>
        </p:txBody>
      </p:sp>
      <p:sp>
        <p:nvSpPr>
          <p:cNvPr id="10" name="Footer Placeholder 4">
            <a:extLst>
              <a:ext uri="{FF2B5EF4-FFF2-40B4-BE49-F238E27FC236}">
                <a16:creationId xmlns:a16="http://schemas.microsoft.com/office/drawing/2014/main" id="{95DD11E9-ABAF-D04C-B436-339A84E5E20E}"/>
              </a:ext>
            </a:extLst>
          </p:cNvPr>
          <p:cNvSpPr>
            <a:spLocks noGrp="1"/>
          </p:cNvSpPr>
          <p:nvPr>
            <p:ph type="ftr" sz="quarter" idx="11"/>
          </p:nvPr>
        </p:nvSpPr>
        <p:spPr>
          <a:xfrm>
            <a:off x="2458199" y="6356350"/>
            <a:ext cx="5400000" cy="365125"/>
          </a:xfrm>
        </p:spPr>
        <p:txBody>
          <a:bodyPr/>
          <a:lstStyle>
            <a:lvl1pPr algn="l">
              <a:defRPr>
                <a:solidFill>
                  <a:schemeClr val="tx1">
                    <a:lumMod val="50000"/>
                    <a:lumOff val="50000"/>
                  </a:schemeClr>
                </a:solidFill>
              </a:defRPr>
            </a:lvl1pPr>
          </a:lstStyle>
          <a:p>
            <a:endParaRPr lang="fi-FI" dirty="0"/>
          </a:p>
        </p:txBody>
      </p:sp>
    </p:spTree>
    <p:extLst>
      <p:ext uri="{BB962C8B-B14F-4D97-AF65-F5344CB8AC3E}">
        <p14:creationId xmlns:p14="http://schemas.microsoft.com/office/powerpoint/2010/main" val="381376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älilehti_vihreä">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DDC436-2D8E-F746-BB62-804076E8EC35}"/>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5C6DD3E7-1537-DF42-BDEC-1F8E5393785F}"/>
              </a:ext>
            </a:extLst>
          </p:cNvPr>
          <p:cNvSpPr>
            <a:spLocks noGrp="1"/>
          </p:cNvSpPr>
          <p:nvPr>
            <p:ph type="dt" sz="half" idx="10"/>
          </p:nvPr>
        </p:nvSpPr>
        <p:spPr>
          <a:xfrm>
            <a:off x="1558200" y="6356350"/>
            <a:ext cx="900000" cy="365125"/>
          </a:xfrm>
        </p:spPr>
        <p:txBody>
          <a:bodyPr lIns="0"/>
          <a:lstStyle>
            <a:lvl1pPr>
              <a:defRPr>
                <a:solidFill>
                  <a:schemeClr val="bg1">
                    <a:lumMod val="65000"/>
                  </a:schemeClr>
                </a:solidFill>
              </a:defRPr>
            </a:lvl1pPr>
          </a:lstStyle>
          <a:p>
            <a:fld id="{91030D28-4554-8142-B499-AF31A2514B27}" type="datetime1">
              <a:rPr lang="fi-FI" smtClean="0"/>
              <a:t>27.10.2019</a:t>
            </a:fld>
            <a:endParaRPr lang="fi-FI" dirty="0"/>
          </a:p>
        </p:txBody>
      </p:sp>
      <p:sp>
        <p:nvSpPr>
          <p:cNvPr id="6" name="Slide Number Placeholder 5">
            <a:extLst>
              <a:ext uri="{FF2B5EF4-FFF2-40B4-BE49-F238E27FC236}">
                <a16:creationId xmlns:a16="http://schemas.microsoft.com/office/drawing/2014/main" id="{9F9DDEA8-BA6B-6349-9534-4CB19DD168E2}"/>
              </a:ext>
            </a:extLst>
          </p:cNvPr>
          <p:cNvSpPr>
            <a:spLocks noGrp="1"/>
          </p:cNvSpPr>
          <p:nvPr>
            <p:ph type="sldNum" sz="quarter" idx="12"/>
          </p:nvPr>
        </p:nvSpPr>
        <p:spPr>
          <a:xfrm>
            <a:off x="838200" y="6356350"/>
            <a:ext cx="720000" cy="365125"/>
          </a:xfrm>
        </p:spPr>
        <p:txBody>
          <a:bodyPr/>
          <a:lstStyle>
            <a:lvl1pPr algn="l">
              <a:defRPr>
                <a:solidFill>
                  <a:schemeClr val="bg1">
                    <a:lumMod val="65000"/>
                  </a:schemeClr>
                </a:solidFill>
              </a:defRPr>
            </a:lvl1pPr>
          </a:lstStyle>
          <a:p>
            <a:fld id="{434FCD5B-067A-624D-AC7B-21F3CBE738C7}" type="slidenum">
              <a:rPr lang="fi-FI" smtClean="0"/>
              <a:pPr/>
              <a:t>‹#›</a:t>
            </a:fld>
            <a:endParaRPr lang="fi-FI" dirty="0"/>
          </a:p>
        </p:txBody>
      </p:sp>
      <p:pic>
        <p:nvPicPr>
          <p:cNvPr id="9" name="Graphic 8">
            <a:extLst>
              <a:ext uri="{FF2B5EF4-FFF2-40B4-BE49-F238E27FC236}">
                <a16:creationId xmlns:a16="http://schemas.microsoft.com/office/drawing/2014/main" id="{4C6B9384-A498-6E40-8F35-B8060F27BF7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08" y="6438861"/>
            <a:ext cx="853192" cy="229991"/>
          </a:xfrm>
          <a:prstGeom prst="rect">
            <a:avLst/>
          </a:prstGeom>
        </p:spPr>
      </p:pic>
      <p:sp>
        <p:nvSpPr>
          <p:cNvPr id="10" name="Title 1">
            <a:extLst>
              <a:ext uri="{FF2B5EF4-FFF2-40B4-BE49-F238E27FC236}">
                <a16:creationId xmlns:a16="http://schemas.microsoft.com/office/drawing/2014/main" id="{F568D42C-5430-BF4F-ACC0-264DFC61ACF5}"/>
              </a:ext>
            </a:extLst>
          </p:cNvPr>
          <p:cNvSpPr>
            <a:spLocks noGrp="1"/>
          </p:cNvSpPr>
          <p:nvPr>
            <p:ph type="title" hasCustomPrompt="1"/>
          </p:nvPr>
        </p:nvSpPr>
        <p:spPr>
          <a:xfrm>
            <a:off x="838201" y="843516"/>
            <a:ext cx="5257800" cy="4890977"/>
          </a:xfrm>
        </p:spPr>
        <p:txBody>
          <a:bodyPr anchor="ctr" anchorCtr="0">
            <a:normAutofit/>
          </a:bodyPr>
          <a:lstStyle>
            <a:lvl1pPr>
              <a:defRPr sz="5400" cap="none" baseline="0">
                <a:solidFill>
                  <a:schemeClr val="bg1"/>
                </a:solidFill>
              </a:defRPr>
            </a:lvl1pPr>
          </a:lstStyle>
          <a:p>
            <a:r>
              <a:rPr lang="en-US" dirty="0"/>
              <a:t>Click to edit master title style</a:t>
            </a:r>
            <a:endParaRPr lang="fi-FI" dirty="0"/>
          </a:p>
        </p:txBody>
      </p:sp>
      <p:sp>
        <p:nvSpPr>
          <p:cNvPr id="11" name="Footer Placeholder 4">
            <a:extLst>
              <a:ext uri="{FF2B5EF4-FFF2-40B4-BE49-F238E27FC236}">
                <a16:creationId xmlns:a16="http://schemas.microsoft.com/office/drawing/2014/main" id="{263A1E39-6FC8-7B4F-931B-5BBD27F912D3}"/>
              </a:ext>
            </a:extLst>
          </p:cNvPr>
          <p:cNvSpPr>
            <a:spLocks noGrp="1"/>
          </p:cNvSpPr>
          <p:nvPr>
            <p:ph type="ftr" sz="quarter" idx="11"/>
          </p:nvPr>
        </p:nvSpPr>
        <p:spPr>
          <a:xfrm>
            <a:off x="2458199" y="6356350"/>
            <a:ext cx="5400000" cy="365125"/>
          </a:xfrm>
        </p:spPr>
        <p:txBody>
          <a:bodyPr/>
          <a:lstStyle>
            <a:lvl1pPr algn="l">
              <a:defRPr>
                <a:solidFill>
                  <a:schemeClr val="bg1">
                    <a:lumMod val="65000"/>
                  </a:schemeClr>
                </a:solidFill>
              </a:defRPr>
            </a:lvl1pPr>
          </a:lstStyle>
          <a:p>
            <a:endParaRPr lang="fi-FI" dirty="0"/>
          </a:p>
        </p:txBody>
      </p:sp>
    </p:spTree>
    <p:extLst>
      <p:ext uri="{BB962C8B-B14F-4D97-AF65-F5344CB8AC3E}">
        <p14:creationId xmlns:p14="http://schemas.microsoft.com/office/powerpoint/2010/main" val="3135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Välilehti_vihreä">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DDC436-2D8E-F746-BB62-804076E8EC35}"/>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Date Placeholder 3">
            <a:extLst>
              <a:ext uri="{FF2B5EF4-FFF2-40B4-BE49-F238E27FC236}">
                <a16:creationId xmlns:a16="http://schemas.microsoft.com/office/drawing/2014/main" id="{5C6DD3E7-1537-DF42-BDEC-1F8E5393785F}"/>
              </a:ext>
            </a:extLst>
          </p:cNvPr>
          <p:cNvSpPr>
            <a:spLocks noGrp="1"/>
          </p:cNvSpPr>
          <p:nvPr>
            <p:ph type="dt" sz="half" idx="10"/>
          </p:nvPr>
        </p:nvSpPr>
        <p:spPr>
          <a:xfrm>
            <a:off x="1558200" y="6356350"/>
            <a:ext cx="900000" cy="365125"/>
          </a:xfrm>
        </p:spPr>
        <p:txBody>
          <a:bodyPr lIns="0"/>
          <a:lstStyle>
            <a:lvl1pPr>
              <a:defRPr>
                <a:solidFill>
                  <a:schemeClr val="bg1">
                    <a:lumMod val="65000"/>
                  </a:schemeClr>
                </a:solidFill>
              </a:defRPr>
            </a:lvl1pPr>
          </a:lstStyle>
          <a:p>
            <a:fld id="{C8C6A7C5-B53C-3340-9726-2E5E59976359}" type="datetime1">
              <a:rPr lang="fi-FI" smtClean="0"/>
              <a:t>27.10.2019</a:t>
            </a:fld>
            <a:endParaRPr lang="fi-FI" dirty="0"/>
          </a:p>
        </p:txBody>
      </p:sp>
      <p:sp>
        <p:nvSpPr>
          <p:cNvPr id="6" name="Slide Number Placeholder 5">
            <a:extLst>
              <a:ext uri="{FF2B5EF4-FFF2-40B4-BE49-F238E27FC236}">
                <a16:creationId xmlns:a16="http://schemas.microsoft.com/office/drawing/2014/main" id="{9F9DDEA8-BA6B-6349-9534-4CB19DD168E2}"/>
              </a:ext>
            </a:extLst>
          </p:cNvPr>
          <p:cNvSpPr>
            <a:spLocks noGrp="1"/>
          </p:cNvSpPr>
          <p:nvPr>
            <p:ph type="sldNum" sz="quarter" idx="12"/>
          </p:nvPr>
        </p:nvSpPr>
        <p:spPr>
          <a:xfrm>
            <a:off x="838200" y="6356350"/>
            <a:ext cx="720000" cy="365125"/>
          </a:xfrm>
        </p:spPr>
        <p:txBody>
          <a:bodyPr/>
          <a:lstStyle>
            <a:lvl1pPr algn="l">
              <a:defRPr>
                <a:solidFill>
                  <a:schemeClr val="bg1">
                    <a:lumMod val="65000"/>
                  </a:schemeClr>
                </a:solidFill>
              </a:defRPr>
            </a:lvl1pPr>
          </a:lstStyle>
          <a:p>
            <a:fld id="{434FCD5B-067A-624D-AC7B-21F3CBE738C7}" type="slidenum">
              <a:rPr lang="fi-FI" smtClean="0"/>
              <a:pPr/>
              <a:t>‹#›</a:t>
            </a:fld>
            <a:endParaRPr lang="fi-FI" dirty="0"/>
          </a:p>
        </p:txBody>
      </p:sp>
      <p:pic>
        <p:nvPicPr>
          <p:cNvPr id="10" name="Graphic 9">
            <a:extLst>
              <a:ext uri="{FF2B5EF4-FFF2-40B4-BE49-F238E27FC236}">
                <a16:creationId xmlns:a16="http://schemas.microsoft.com/office/drawing/2014/main" id="{442E32BE-A821-7243-8E3C-13581B4E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0608" y="6438860"/>
            <a:ext cx="853192" cy="229991"/>
          </a:xfrm>
          <a:prstGeom prst="rect">
            <a:avLst/>
          </a:prstGeom>
        </p:spPr>
      </p:pic>
      <p:sp>
        <p:nvSpPr>
          <p:cNvPr id="9" name="Title 1">
            <a:extLst>
              <a:ext uri="{FF2B5EF4-FFF2-40B4-BE49-F238E27FC236}">
                <a16:creationId xmlns:a16="http://schemas.microsoft.com/office/drawing/2014/main" id="{A10964D9-72A9-6642-BED2-D5F678CD6CFC}"/>
              </a:ext>
            </a:extLst>
          </p:cNvPr>
          <p:cNvSpPr>
            <a:spLocks noGrp="1"/>
          </p:cNvSpPr>
          <p:nvPr>
            <p:ph type="title" hasCustomPrompt="1"/>
          </p:nvPr>
        </p:nvSpPr>
        <p:spPr>
          <a:xfrm>
            <a:off x="838201" y="843516"/>
            <a:ext cx="5257800" cy="4890977"/>
          </a:xfrm>
        </p:spPr>
        <p:txBody>
          <a:bodyPr anchor="ctr" anchorCtr="0">
            <a:normAutofit/>
          </a:bodyPr>
          <a:lstStyle>
            <a:lvl1pPr>
              <a:defRPr sz="5400" cap="none" baseline="0">
                <a:solidFill>
                  <a:schemeClr val="tx1"/>
                </a:solidFill>
              </a:defRPr>
            </a:lvl1pPr>
          </a:lstStyle>
          <a:p>
            <a:r>
              <a:rPr lang="en-US" dirty="0"/>
              <a:t>Click to edit master title style</a:t>
            </a:r>
            <a:endParaRPr lang="fi-FI" dirty="0"/>
          </a:p>
        </p:txBody>
      </p:sp>
      <p:sp>
        <p:nvSpPr>
          <p:cNvPr id="11" name="Footer Placeholder 4">
            <a:extLst>
              <a:ext uri="{FF2B5EF4-FFF2-40B4-BE49-F238E27FC236}">
                <a16:creationId xmlns:a16="http://schemas.microsoft.com/office/drawing/2014/main" id="{45EC431B-316C-1C48-B377-4F7BB03C7BE0}"/>
              </a:ext>
            </a:extLst>
          </p:cNvPr>
          <p:cNvSpPr>
            <a:spLocks noGrp="1"/>
          </p:cNvSpPr>
          <p:nvPr>
            <p:ph type="ftr" sz="quarter" idx="11"/>
          </p:nvPr>
        </p:nvSpPr>
        <p:spPr>
          <a:xfrm>
            <a:off x="2458199" y="6356350"/>
            <a:ext cx="5400000" cy="365125"/>
          </a:xfrm>
        </p:spPr>
        <p:txBody>
          <a:bodyPr/>
          <a:lstStyle>
            <a:lvl1pPr algn="l">
              <a:defRPr>
                <a:solidFill>
                  <a:schemeClr val="bg1">
                    <a:lumMod val="65000"/>
                  </a:schemeClr>
                </a:solidFill>
              </a:defRPr>
            </a:lvl1pPr>
          </a:lstStyle>
          <a:p>
            <a:endParaRPr lang="fi-FI" dirty="0"/>
          </a:p>
        </p:txBody>
      </p:sp>
    </p:spTree>
    <p:extLst>
      <p:ext uri="{BB962C8B-B14F-4D97-AF65-F5344CB8AC3E}">
        <p14:creationId xmlns:p14="http://schemas.microsoft.com/office/powerpoint/2010/main" val="401904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petusdia_punain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B0589-2748-EB4D-8267-08A256D2579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641E179-8F7F-7E46-9FA8-5A4EECDE7860}"/>
              </a:ext>
            </a:extLst>
          </p:cNvPr>
          <p:cNvSpPr>
            <a:spLocks noGrp="1"/>
          </p:cNvSpPr>
          <p:nvPr>
            <p:ph type="title" hasCustomPrompt="1"/>
          </p:nvPr>
        </p:nvSpPr>
        <p:spPr>
          <a:xfrm>
            <a:off x="838200" y="1564338"/>
            <a:ext cx="10515600" cy="1325563"/>
          </a:xfrm>
        </p:spPr>
        <p:txBody>
          <a:bodyPr/>
          <a:lstStyle>
            <a:lvl1pPr algn="ctr">
              <a:defRPr>
                <a:solidFill>
                  <a:schemeClr val="bg1"/>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C468BD6F-4909-8946-B127-5D179570F5AE}"/>
              </a:ext>
            </a:extLst>
          </p:cNvPr>
          <p:cNvSpPr>
            <a:spLocks noGrp="1"/>
          </p:cNvSpPr>
          <p:nvPr>
            <p:ph type="body" sz="quarter" idx="10"/>
          </p:nvPr>
        </p:nvSpPr>
        <p:spPr>
          <a:xfrm>
            <a:off x="824400" y="3204000"/>
            <a:ext cx="10553700" cy="1620000"/>
          </a:xfrm>
        </p:spPr>
        <p:txBody>
          <a:bodyPr>
            <a:normAutofit/>
          </a:bodyPr>
          <a:lstStyle>
            <a:lvl1pPr marL="0" indent="0" algn="ctr">
              <a:spcBef>
                <a:spcPts val="0"/>
              </a:spcBef>
              <a:spcAft>
                <a:spcPts val="0"/>
              </a:spcAft>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a:t>
            </a:r>
          </a:p>
        </p:txBody>
      </p:sp>
      <p:pic>
        <p:nvPicPr>
          <p:cNvPr id="10" name="Graphic 9">
            <a:extLst>
              <a:ext uri="{FF2B5EF4-FFF2-40B4-BE49-F238E27FC236}">
                <a16:creationId xmlns:a16="http://schemas.microsoft.com/office/drawing/2014/main" id="{55F01032-19A7-6944-BBBB-CAD50444ED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3898" y="5293662"/>
            <a:ext cx="2164204" cy="583394"/>
          </a:xfrm>
          <a:prstGeom prst="rect">
            <a:avLst/>
          </a:prstGeom>
        </p:spPr>
      </p:pic>
    </p:spTree>
    <p:extLst>
      <p:ext uri="{BB962C8B-B14F-4D97-AF65-F5344CB8AC3E}">
        <p14:creationId xmlns:p14="http://schemas.microsoft.com/office/powerpoint/2010/main" val="23305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opetusdia_sinin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B0589-2748-EB4D-8267-08A256D2579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641E179-8F7F-7E46-9FA8-5A4EECDE7860}"/>
              </a:ext>
            </a:extLst>
          </p:cNvPr>
          <p:cNvSpPr>
            <a:spLocks noGrp="1"/>
          </p:cNvSpPr>
          <p:nvPr>
            <p:ph type="title" hasCustomPrompt="1"/>
          </p:nvPr>
        </p:nvSpPr>
        <p:spPr>
          <a:xfrm>
            <a:off x="838200" y="1564338"/>
            <a:ext cx="10515600" cy="1325563"/>
          </a:xfrm>
        </p:spPr>
        <p:txBody>
          <a:bodyPr/>
          <a:lstStyle>
            <a:lvl1pPr algn="ctr">
              <a:defRPr>
                <a:solidFill>
                  <a:schemeClr val="accent3"/>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C468BD6F-4909-8946-B127-5D179570F5AE}"/>
              </a:ext>
            </a:extLst>
          </p:cNvPr>
          <p:cNvSpPr>
            <a:spLocks noGrp="1"/>
          </p:cNvSpPr>
          <p:nvPr>
            <p:ph type="body" sz="quarter" idx="10"/>
          </p:nvPr>
        </p:nvSpPr>
        <p:spPr>
          <a:xfrm>
            <a:off x="823913" y="3204000"/>
            <a:ext cx="10555200" cy="1620000"/>
          </a:xfrm>
        </p:spPr>
        <p:txBody>
          <a:bodyPr>
            <a:normAutofit/>
          </a:bodyPr>
          <a:lstStyle>
            <a:lvl1pPr marL="0" indent="0" algn="ctr">
              <a:spcBef>
                <a:spcPts val="0"/>
              </a:spcBef>
              <a:spcAft>
                <a:spcPts val="0"/>
              </a:spcAft>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a:t>
            </a:r>
          </a:p>
        </p:txBody>
      </p:sp>
      <p:pic>
        <p:nvPicPr>
          <p:cNvPr id="12" name="Graphic 11">
            <a:extLst>
              <a:ext uri="{FF2B5EF4-FFF2-40B4-BE49-F238E27FC236}">
                <a16:creationId xmlns:a16="http://schemas.microsoft.com/office/drawing/2014/main" id="{135374BD-21A9-C041-9199-A6B7ADA9E16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3898" y="5293662"/>
            <a:ext cx="2164204" cy="583394"/>
          </a:xfrm>
          <a:prstGeom prst="rect">
            <a:avLst/>
          </a:prstGeom>
        </p:spPr>
      </p:pic>
    </p:spTree>
    <p:extLst>
      <p:ext uri="{BB962C8B-B14F-4D97-AF65-F5344CB8AC3E}">
        <p14:creationId xmlns:p14="http://schemas.microsoft.com/office/powerpoint/2010/main" val="277336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petusdia_vaalea_sinin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B0589-2748-EB4D-8267-08A256D25790}"/>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641E179-8F7F-7E46-9FA8-5A4EECDE7860}"/>
              </a:ext>
            </a:extLst>
          </p:cNvPr>
          <p:cNvSpPr>
            <a:spLocks noGrp="1"/>
          </p:cNvSpPr>
          <p:nvPr>
            <p:ph type="title" hasCustomPrompt="1"/>
          </p:nvPr>
        </p:nvSpPr>
        <p:spPr>
          <a:xfrm>
            <a:off x="838200" y="1564338"/>
            <a:ext cx="10515600" cy="1325563"/>
          </a:xfrm>
        </p:spPr>
        <p:txBody>
          <a:bodyPr/>
          <a:lstStyle>
            <a:lvl1pPr algn="ctr">
              <a:defRPr>
                <a:solidFill>
                  <a:schemeClr val="accent2"/>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C468BD6F-4909-8946-B127-5D179570F5AE}"/>
              </a:ext>
            </a:extLst>
          </p:cNvPr>
          <p:cNvSpPr>
            <a:spLocks noGrp="1"/>
          </p:cNvSpPr>
          <p:nvPr>
            <p:ph type="body" sz="quarter" idx="10"/>
          </p:nvPr>
        </p:nvSpPr>
        <p:spPr>
          <a:xfrm>
            <a:off x="823913" y="3204000"/>
            <a:ext cx="10555200" cy="1620000"/>
          </a:xfrm>
        </p:spPr>
        <p:txBody>
          <a:bodyPr>
            <a:normAutofit/>
          </a:bodyPr>
          <a:lstStyle>
            <a:lvl1pPr marL="0" indent="0" algn="ctr">
              <a:spcBef>
                <a:spcPts val="0"/>
              </a:spcBef>
              <a:spcAft>
                <a:spcPts val="0"/>
              </a:spcAft>
              <a:buNone/>
              <a:defRPr sz="20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a:t>
            </a:r>
          </a:p>
        </p:txBody>
      </p:sp>
      <p:pic>
        <p:nvPicPr>
          <p:cNvPr id="10" name="Graphic 9">
            <a:extLst>
              <a:ext uri="{FF2B5EF4-FFF2-40B4-BE49-F238E27FC236}">
                <a16:creationId xmlns:a16="http://schemas.microsoft.com/office/drawing/2014/main" id="{7C0C4077-A585-744D-B80F-2C14ABAD1F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3898" y="5293662"/>
            <a:ext cx="2164204" cy="583394"/>
          </a:xfrm>
          <a:prstGeom prst="rect">
            <a:avLst/>
          </a:prstGeom>
        </p:spPr>
      </p:pic>
    </p:spTree>
    <p:extLst>
      <p:ext uri="{BB962C8B-B14F-4D97-AF65-F5344CB8AC3E}">
        <p14:creationId xmlns:p14="http://schemas.microsoft.com/office/powerpoint/2010/main" val="219119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opetusdia_vaalea_punain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B0589-2748-EB4D-8267-08A256D25790}"/>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641E179-8F7F-7E46-9FA8-5A4EECDE7860}"/>
              </a:ext>
            </a:extLst>
          </p:cNvPr>
          <p:cNvSpPr>
            <a:spLocks noGrp="1"/>
          </p:cNvSpPr>
          <p:nvPr>
            <p:ph type="title" hasCustomPrompt="1"/>
          </p:nvPr>
        </p:nvSpPr>
        <p:spPr>
          <a:xfrm>
            <a:off x="838200" y="1564338"/>
            <a:ext cx="10515600" cy="1325563"/>
          </a:xfrm>
        </p:spPr>
        <p:txBody>
          <a:bodyPr/>
          <a:lstStyle>
            <a:lvl1pPr algn="ctr">
              <a:defRPr>
                <a:solidFill>
                  <a:schemeClr val="tx2"/>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C468BD6F-4909-8946-B127-5D179570F5AE}"/>
              </a:ext>
            </a:extLst>
          </p:cNvPr>
          <p:cNvSpPr>
            <a:spLocks noGrp="1"/>
          </p:cNvSpPr>
          <p:nvPr>
            <p:ph type="body" sz="quarter" idx="10"/>
          </p:nvPr>
        </p:nvSpPr>
        <p:spPr>
          <a:xfrm>
            <a:off x="823913" y="3204000"/>
            <a:ext cx="10555200" cy="1620000"/>
          </a:xfrm>
        </p:spPr>
        <p:txBody>
          <a:bodyPr>
            <a:normAutofit/>
          </a:bodyPr>
          <a:lstStyle>
            <a:lvl1pPr marL="0" indent="0" algn="ctr">
              <a:spcBef>
                <a:spcPts val="0"/>
              </a:spcBef>
              <a:spcAft>
                <a:spcPts val="0"/>
              </a:spcAft>
              <a:buNone/>
              <a:defRPr sz="20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a:t>
            </a:r>
          </a:p>
        </p:txBody>
      </p:sp>
      <p:pic>
        <p:nvPicPr>
          <p:cNvPr id="7" name="Graphic 6">
            <a:extLst>
              <a:ext uri="{FF2B5EF4-FFF2-40B4-BE49-F238E27FC236}">
                <a16:creationId xmlns:a16="http://schemas.microsoft.com/office/drawing/2014/main" id="{2B517D72-80B6-0849-900C-10377E37316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3898" y="5293662"/>
            <a:ext cx="2164204" cy="583394"/>
          </a:xfrm>
          <a:prstGeom prst="rect">
            <a:avLst/>
          </a:prstGeom>
        </p:spPr>
      </p:pic>
    </p:spTree>
    <p:extLst>
      <p:ext uri="{BB962C8B-B14F-4D97-AF65-F5344CB8AC3E}">
        <p14:creationId xmlns:p14="http://schemas.microsoft.com/office/powerpoint/2010/main" val="155304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opetusdia_vihreä">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B0589-2748-EB4D-8267-08A256D25790}"/>
              </a:ext>
            </a:extLst>
          </p:cNvPr>
          <p:cNvSpPr/>
          <p:nvPr userDrawn="1"/>
        </p:nvSpPr>
        <p:spPr>
          <a:xfrm>
            <a:off x="0" y="0"/>
            <a:ext cx="1219200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641E179-8F7F-7E46-9FA8-5A4EECDE7860}"/>
              </a:ext>
            </a:extLst>
          </p:cNvPr>
          <p:cNvSpPr>
            <a:spLocks noGrp="1"/>
          </p:cNvSpPr>
          <p:nvPr>
            <p:ph type="title" hasCustomPrompt="1"/>
          </p:nvPr>
        </p:nvSpPr>
        <p:spPr>
          <a:xfrm>
            <a:off x="838200" y="1564338"/>
            <a:ext cx="10515600" cy="1325563"/>
          </a:xfrm>
        </p:spPr>
        <p:txBody>
          <a:bodyPr/>
          <a:lstStyle>
            <a:lvl1pPr algn="ctr">
              <a:defRPr>
                <a:solidFill>
                  <a:schemeClr val="bg1"/>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C468BD6F-4909-8946-B127-5D179570F5AE}"/>
              </a:ext>
            </a:extLst>
          </p:cNvPr>
          <p:cNvSpPr>
            <a:spLocks noGrp="1"/>
          </p:cNvSpPr>
          <p:nvPr>
            <p:ph type="body" sz="quarter" idx="10"/>
          </p:nvPr>
        </p:nvSpPr>
        <p:spPr>
          <a:xfrm>
            <a:off x="823913" y="3204000"/>
            <a:ext cx="10555200" cy="1620000"/>
          </a:xfrm>
        </p:spPr>
        <p:txBody>
          <a:bodyPr>
            <a:normAutofit/>
          </a:bodyPr>
          <a:lstStyle>
            <a:lvl1pPr marL="0" indent="0" algn="ctr">
              <a:spcBef>
                <a:spcPts val="0"/>
              </a:spcBef>
              <a:spcAft>
                <a:spcPts val="0"/>
              </a:spcAft>
              <a:buNone/>
              <a:defRPr sz="20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a:t>
            </a:r>
          </a:p>
        </p:txBody>
      </p:sp>
      <p:pic>
        <p:nvPicPr>
          <p:cNvPr id="11" name="Graphic 10">
            <a:extLst>
              <a:ext uri="{FF2B5EF4-FFF2-40B4-BE49-F238E27FC236}">
                <a16:creationId xmlns:a16="http://schemas.microsoft.com/office/drawing/2014/main" id="{C6182C35-DC42-FE47-8951-DA27BDC8F1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3898" y="5293662"/>
            <a:ext cx="2164204" cy="583394"/>
          </a:xfrm>
          <a:prstGeom prst="rect">
            <a:avLst/>
          </a:prstGeom>
        </p:spPr>
      </p:pic>
    </p:spTree>
    <p:extLst>
      <p:ext uri="{BB962C8B-B14F-4D97-AF65-F5344CB8AC3E}">
        <p14:creationId xmlns:p14="http://schemas.microsoft.com/office/powerpoint/2010/main" val="265673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petusdia_keltain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B0589-2748-EB4D-8267-08A256D25790}"/>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641E179-8F7F-7E46-9FA8-5A4EECDE7860}"/>
              </a:ext>
            </a:extLst>
          </p:cNvPr>
          <p:cNvSpPr>
            <a:spLocks noGrp="1"/>
          </p:cNvSpPr>
          <p:nvPr>
            <p:ph type="title" hasCustomPrompt="1"/>
          </p:nvPr>
        </p:nvSpPr>
        <p:spPr>
          <a:xfrm>
            <a:off x="838200" y="1564338"/>
            <a:ext cx="10515600" cy="1325563"/>
          </a:xfrm>
        </p:spPr>
        <p:txBody>
          <a:bodyPr/>
          <a:lstStyle>
            <a:lvl1pPr algn="ctr">
              <a:defRPr>
                <a:solidFill>
                  <a:schemeClr val="tx1"/>
                </a:solidFill>
              </a:defRPr>
            </a:lvl1pPr>
          </a:lstStyle>
          <a:p>
            <a:r>
              <a:rPr lang="en-US" dirty="0"/>
              <a:t>CLICK TO EDIT MASTER TITLE STYLE</a:t>
            </a:r>
            <a:endParaRPr lang="fi-FI" dirty="0"/>
          </a:p>
        </p:txBody>
      </p:sp>
      <p:sp>
        <p:nvSpPr>
          <p:cNvPr id="8" name="Text Placeholder 7">
            <a:extLst>
              <a:ext uri="{FF2B5EF4-FFF2-40B4-BE49-F238E27FC236}">
                <a16:creationId xmlns:a16="http://schemas.microsoft.com/office/drawing/2014/main" id="{C468BD6F-4909-8946-B127-5D179570F5AE}"/>
              </a:ext>
            </a:extLst>
          </p:cNvPr>
          <p:cNvSpPr>
            <a:spLocks noGrp="1"/>
          </p:cNvSpPr>
          <p:nvPr>
            <p:ph type="body" sz="quarter" idx="10"/>
          </p:nvPr>
        </p:nvSpPr>
        <p:spPr>
          <a:xfrm>
            <a:off x="823913" y="3204000"/>
            <a:ext cx="10555200" cy="1620000"/>
          </a:xfrm>
        </p:spPr>
        <p:txBody>
          <a:bodyPr>
            <a:normAutofit/>
          </a:bodyPr>
          <a:lstStyle>
            <a:lvl1pPr marL="0" indent="0" algn="ctr">
              <a:spcBef>
                <a:spcPts val="0"/>
              </a:spcBef>
              <a:spcAft>
                <a:spcPts val="0"/>
              </a:spcAft>
              <a:buNone/>
              <a:defRPr sz="20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a:t>
            </a:r>
          </a:p>
        </p:txBody>
      </p:sp>
      <p:pic>
        <p:nvPicPr>
          <p:cNvPr id="10" name="Graphic 9">
            <a:extLst>
              <a:ext uri="{FF2B5EF4-FFF2-40B4-BE49-F238E27FC236}">
                <a16:creationId xmlns:a16="http://schemas.microsoft.com/office/drawing/2014/main" id="{2F9E0D50-EA66-DE4F-ADD7-3CBBD242E24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3898" y="5293662"/>
            <a:ext cx="2164204" cy="583394"/>
          </a:xfrm>
          <a:prstGeom prst="rect">
            <a:avLst/>
          </a:prstGeom>
        </p:spPr>
      </p:pic>
    </p:spTree>
    <p:extLst>
      <p:ext uri="{BB962C8B-B14F-4D97-AF65-F5344CB8AC3E}">
        <p14:creationId xmlns:p14="http://schemas.microsoft.com/office/powerpoint/2010/main" val="28958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3.png"/><Relationship Id="rId4" Type="http://schemas.openxmlformats.org/officeDocument/2006/relationships/slideLayout" Target="../slideLayouts/slideLayout2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63" Type="http://schemas.openxmlformats.org/officeDocument/2006/relationships/slideLayout" Target="../slideLayouts/slideLayout9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66" Type="http://schemas.openxmlformats.org/officeDocument/2006/relationships/slideLayout" Target="../slideLayouts/slideLayout99.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61" Type="http://schemas.openxmlformats.org/officeDocument/2006/relationships/slideLayout" Target="../slideLayouts/slideLayout9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theme" Target="../theme/theme3.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Night level</a:t>
            </a:r>
          </a:p>
        </p:txBody>
      </p:sp>
      <p:sp>
        <p:nvSpPr>
          <p:cNvPr id="4" name="Date Placeholder 3"/>
          <p:cNvSpPr>
            <a:spLocks noGrp="1"/>
          </p:cNvSpPr>
          <p:nvPr>
            <p:ph type="dt" sz="half" idx="2"/>
          </p:nvPr>
        </p:nvSpPr>
        <p:spPr>
          <a:xfrm>
            <a:off x="0" y="6912000"/>
            <a:ext cx="0" cy="0"/>
          </a:xfrm>
          <a:prstGeom prst="rect">
            <a:avLst/>
          </a:prstGeom>
        </p:spPr>
        <p:txBody>
          <a:bodyPr vert="horz" lIns="0" tIns="0" rIns="0" bIns="0" rtlCol="0" anchor="b" anchorCtr="0">
            <a:noAutofit/>
          </a:bodyPr>
          <a:lstStyle>
            <a:lvl1pPr algn="r">
              <a:defRPr sz="100">
                <a:noFill/>
              </a:defRPr>
            </a:lvl1pPr>
          </a:lstStyle>
          <a:p>
            <a:endParaRPr lang="en-GB"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cap="none" baseline="0">
                <a:solidFill>
                  <a:schemeClr val="accent1"/>
                </a:solidFill>
              </a:defRPr>
            </a:lvl1pPr>
          </a:lstStyle>
          <a:p>
            <a:endParaRPr lang="en-GB"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chemeClr val="accent1"/>
                </a:solidFill>
              </a:defRPr>
            </a:lvl1pPr>
          </a:lstStyle>
          <a:p>
            <a:fld id="{45D37B1E-C366-494F-A587-962AD9AABC83}" type="slidenum">
              <a:rPr lang="en-GB" smtClean="0"/>
              <a:pPr/>
              <a:t>‹#›</a:t>
            </a:fld>
            <a:endParaRPr lang="en-GB"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F42941"/>
          </a:solidFill>
          <a:ln>
            <a:noFill/>
          </a:ln>
          <a:extLst/>
        </p:spPr>
        <p:txBody>
          <a:bodyPr vert="horz" wrap="square" lIns="91440" tIns="45720" rIns="91440" bIns="45720" numCol="1" anchor="t" anchorCtr="0" compatLnSpc="1">
            <a:prstTxWarp prst="textNoShape">
              <a:avLst/>
            </a:prstTxWarp>
          </a:bodyPr>
          <a:lstStyle/>
          <a:p>
            <a:r>
              <a:rPr lang="en-GB" dirty="0"/>
              <a:t> </a:t>
            </a:r>
          </a:p>
        </p:txBody>
      </p:sp>
      <p:pic>
        <p:nvPicPr>
          <p:cNvPr id="9" name="Wheel logo">
            <a:extLst>
              <a:ext uri="{FF2B5EF4-FFF2-40B4-BE49-F238E27FC236}">
                <a16:creationId xmlns:a16="http://schemas.microsoft.com/office/drawing/2014/main" id="{26ADB309-6215-4C9D-B71A-6B47FFF1349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253566" y="6285492"/>
            <a:ext cx="322892" cy="322892"/>
          </a:xfrm>
          <a:prstGeom prst="rect">
            <a:avLst/>
          </a:prstGeom>
        </p:spPr>
      </p:pic>
      <p:cxnSp>
        <p:nvCxnSpPr>
          <p:cNvPr id="11" name="Straight Connector 10">
            <a:extLst>
              <a:ext uri="{FF2B5EF4-FFF2-40B4-BE49-F238E27FC236}">
                <a16:creationId xmlns:a16="http://schemas.microsoft.com/office/drawing/2014/main" id="{C79E8D2A-3235-4DF1-9CDC-7BEB2FC622F9}"/>
              </a:ext>
            </a:extLst>
          </p:cNvPr>
          <p:cNvCxnSpPr>
            <a:cxnSpLocks/>
          </p:cNvCxnSpPr>
          <p:nvPr userDrawn="1"/>
        </p:nvCxnSpPr>
        <p:spPr>
          <a:xfrm>
            <a:off x="1135505" y="6310724"/>
            <a:ext cx="0" cy="28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Generation 2030">
            <a:extLst>
              <a:ext uri="{FF2B5EF4-FFF2-40B4-BE49-F238E27FC236}">
                <a16:creationId xmlns:a16="http://schemas.microsoft.com/office/drawing/2014/main" id="{3A9BA080-D05C-4906-A911-FDD5F02CDF81}"/>
              </a:ext>
            </a:extLst>
          </p:cNvPr>
          <p:cNvSpPr txBox="1"/>
          <p:nvPr userDrawn="1"/>
        </p:nvSpPr>
        <p:spPr>
          <a:xfrm flipH="1">
            <a:off x="1962150" y="6356350"/>
            <a:ext cx="1318260" cy="222501"/>
          </a:xfrm>
          <a:prstGeom prst="rect">
            <a:avLst/>
          </a:prstGeom>
          <a:noFill/>
        </p:spPr>
        <p:txBody>
          <a:bodyPr wrap="square" lIns="0" tIns="0" rIns="0" bIns="0" rtlCol="0" anchor="b" anchorCtr="0">
            <a:noAutofit/>
          </a:bodyPr>
          <a:lstStyle/>
          <a:p>
            <a:pPr algn="r"/>
            <a:r>
              <a:rPr lang="en-GB" sz="950" cap="all" baseline="0" dirty="0">
                <a:solidFill>
                  <a:srgbClr val="F42941"/>
                </a:solidFill>
              </a:rPr>
              <a:t>Generation 2030</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676" r:id="rId3"/>
    <p:sldLayoutId id="2147483663" r:id="rId4"/>
    <p:sldLayoutId id="2147483655" r:id="rId5"/>
    <p:sldLayoutId id="2147483649" r:id="rId6"/>
    <p:sldLayoutId id="2147483672" r:id="rId7"/>
    <p:sldLayoutId id="2147483669" r:id="rId8"/>
    <p:sldLayoutId id="2147483664" r:id="rId9"/>
    <p:sldLayoutId id="2147483656" r:id="rId10"/>
    <p:sldLayoutId id="2147483650" r:id="rId11"/>
    <p:sldLayoutId id="2147483673" r:id="rId12"/>
    <p:sldLayoutId id="2147483667" r:id="rId13"/>
    <p:sldLayoutId id="2147483660" r:id="rId14"/>
    <p:sldLayoutId id="2147483657" r:id="rId15"/>
    <p:sldLayoutId id="2147483651" r:id="rId16"/>
    <p:sldLayoutId id="2147483670" r:id="rId17"/>
    <p:sldLayoutId id="2147483661" r:id="rId18"/>
    <p:sldLayoutId id="2147483654" r:id="rId19"/>
    <p:sldLayoutId id="2147483674" r:id="rId20"/>
    <p:sldLayoutId id="2147483668" r:id="rId21"/>
    <p:sldLayoutId id="2147483677" r:id="rId22"/>
    <p:sldLayoutId id="2147483665" r:id="rId23"/>
    <p:sldLayoutId id="2147483658" r:id="rId24"/>
    <p:sldLayoutId id="2147483652" r:id="rId25"/>
  </p:sldLayoutIdLst>
  <p:hf hdr="0"/>
  <p:txStyles>
    <p:titleStyle>
      <a:lvl1pPr algn="l" defTabSz="914400" rtl="0" eaLnBrk="1" latinLnBrk="0" hangingPunct="1">
        <a:lnSpc>
          <a:spcPct val="87000"/>
        </a:lnSpc>
        <a:spcBef>
          <a:spcPct val="0"/>
        </a:spcBef>
        <a:buNone/>
        <a:defRPr sz="4800" b="1" kern="1200">
          <a:solidFill>
            <a:srgbClr val="F42941"/>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chemeClr val="accent1"/>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chemeClr val="accent1"/>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p:nvSpPr>
        <p:spPr>
          <a:xfrm>
            <a:off x="0" y="0"/>
            <a:ext cx="12192000" cy="1484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sv-SE" sz="1800" dirty="0"/>
          </a:p>
        </p:txBody>
      </p:sp>
      <p:sp>
        <p:nvSpPr>
          <p:cNvPr id="8" name="Rektangel 7"/>
          <p:cNvSpPr/>
          <p:nvPr/>
        </p:nvSpPr>
        <p:spPr>
          <a:xfrm>
            <a:off x="0" y="1484784"/>
            <a:ext cx="12192000" cy="72000"/>
          </a:xfrm>
          <a:prstGeom prst="rect">
            <a:avLst/>
          </a:prstGeom>
          <a:solidFill>
            <a:schemeClr val="accent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sv-SE" sz="1600" dirty="0">
              <a:ln>
                <a:noFill/>
              </a:ln>
            </a:endParaRPr>
          </a:p>
        </p:txBody>
      </p:sp>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609600" y="1700808"/>
            <a:ext cx="10972800" cy="4608512"/>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3" name="Platshållare för datum 3"/>
          <p:cNvSpPr>
            <a:spLocks noGrp="1"/>
          </p:cNvSpPr>
          <p:nvPr>
            <p:ph type="dt" sz="half" idx="2"/>
          </p:nvPr>
        </p:nvSpPr>
        <p:spPr>
          <a:xfrm>
            <a:off x="623392" y="6552728"/>
            <a:ext cx="2844800" cy="188640"/>
          </a:xfrm>
          <a:prstGeom prst="rect">
            <a:avLst/>
          </a:prstGeom>
        </p:spPr>
        <p:txBody>
          <a:bodyPr vert="horz" lIns="90000" tIns="45720" rIns="91440" bIns="45720" rtlCol="0" anchor="ctr"/>
          <a:lstStyle>
            <a:lvl1pPr algn="l">
              <a:defRPr sz="900">
                <a:solidFill>
                  <a:schemeClr val="accent1"/>
                </a:solidFill>
              </a:defRPr>
            </a:lvl1pPr>
          </a:lstStyle>
          <a:p>
            <a:endParaRPr lang="sv-SE" dirty="0"/>
          </a:p>
        </p:txBody>
      </p:sp>
      <p:sp>
        <p:nvSpPr>
          <p:cNvPr id="14" name="Platshållare för sidfot 4"/>
          <p:cNvSpPr>
            <a:spLocks noGrp="1"/>
          </p:cNvSpPr>
          <p:nvPr>
            <p:ph type="ftr" sz="quarter" idx="3"/>
          </p:nvPr>
        </p:nvSpPr>
        <p:spPr>
          <a:xfrm>
            <a:off x="3983766" y="6552728"/>
            <a:ext cx="4224469" cy="188640"/>
          </a:xfrm>
          <a:prstGeom prst="rect">
            <a:avLst/>
          </a:prstGeom>
        </p:spPr>
        <p:txBody>
          <a:bodyPr vert="horz" lIns="91440" tIns="45720" rIns="91440" bIns="45720" rtlCol="0" anchor="ctr"/>
          <a:lstStyle>
            <a:lvl1pPr algn="ctr">
              <a:defRPr sz="900">
                <a:solidFill>
                  <a:schemeClr val="accent1"/>
                </a:solidFill>
              </a:defRPr>
            </a:lvl1pPr>
          </a:lstStyle>
          <a:p>
            <a:endParaRPr lang="sv-SE" dirty="0"/>
          </a:p>
        </p:txBody>
      </p:sp>
      <p:sp>
        <p:nvSpPr>
          <p:cNvPr id="15" name="Platshållare för bildnummer 5"/>
          <p:cNvSpPr>
            <a:spLocks noGrp="1"/>
          </p:cNvSpPr>
          <p:nvPr>
            <p:ph type="sldNum" sz="quarter" idx="4"/>
          </p:nvPr>
        </p:nvSpPr>
        <p:spPr>
          <a:xfrm>
            <a:off x="143339" y="6552728"/>
            <a:ext cx="480053" cy="188640"/>
          </a:xfrm>
          <a:prstGeom prst="rect">
            <a:avLst/>
          </a:prstGeom>
        </p:spPr>
        <p:txBody>
          <a:bodyPr vert="horz" lIns="90000" tIns="45720" rIns="91440" bIns="45720" rtlCol="0" anchor="ctr"/>
          <a:lstStyle>
            <a:lvl1pPr algn="ctr">
              <a:defRPr sz="900">
                <a:solidFill>
                  <a:schemeClr val="accent1"/>
                </a:solidFill>
              </a:defRPr>
            </a:lvl1pPr>
          </a:lstStyle>
          <a:p>
            <a:fld id="{507DF63D-FF5A-4C9E-A134-2AB7D6E8310B}" type="slidenum">
              <a:rPr lang="sv-SE" smtClean="0"/>
              <a:pPr/>
              <a:t>‹#›</a:t>
            </a:fld>
            <a:endParaRPr lang="sv-SE" dirty="0"/>
          </a:p>
        </p:txBody>
      </p:sp>
      <p:pic>
        <p:nvPicPr>
          <p:cNvPr id="4" name="Bildobjekt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128728" y="6543368"/>
            <a:ext cx="1453672" cy="198000"/>
          </a:xfrm>
          <a:prstGeom prst="rect">
            <a:avLst/>
          </a:prstGeom>
        </p:spPr>
      </p:pic>
    </p:spTree>
    <p:extLst>
      <p:ext uri="{BB962C8B-B14F-4D97-AF65-F5344CB8AC3E}">
        <p14:creationId xmlns:p14="http://schemas.microsoft.com/office/powerpoint/2010/main" val="1588740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sldNum="0" hdr="0" ftr="0" dt="0"/>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Clr>
          <a:schemeClr val="accent1"/>
        </a:buClr>
        <a:buFont typeface="Wingdings" pitchFamily="2" charset="2"/>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spcAft>
          <a:spcPts val="600"/>
        </a:spcAft>
        <a:buClr>
          <a:schemeClr val="accent1"/>
        </a:buClr>
        <a:buFont typeface="Arial"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spcAft>
          <a:spcPts val="600"/>
        </a:spcAft>
        <a:buClr>
          <a:schemeClr val="accent1"/>
        </a:buClr>
        <a:buFont typeface="Arial"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spcAft>
          <a:spcPts val="600"/>
        </a:spcAft>
        <a:buClr>
          <a:schemeClr val="accent1"/>
        </a:buClr>
        <a:buFont typeface="Arial"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spcAft>
          <a:spcPts val="600"/>
        </a:spcAft>
        <a:buClr>
          <a:schemeClr val="accent1"/>
        </a:buClr>
        <a:buFont typeface="Arial"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533F1-C9AA-5F4A-9DD9-1ACF6418198D}"/>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fi-FI"/>
              <a:t>Muokkaa perustyyl. napsautt.</a:t>
            </a:r>
            <a:endParaRPr lang="fi-FI" dirty="0"/>
          </a:p>
        </p:txBody>
      </p:sp>
      <p:sp>
        <p:nvSpPr>
          <p:cNvPr id="3" name="Text Placeholder 2">
            <a:extLst>
              <a:ext uri="{FF2B5EF4-FFF2-40B4-BE49-F238E27FC236}">
                <a16:creationId xmlns:a16="http://schemas.microsoft.com/office/drawing/2014/main" id="{892265BE-819A-8841-8381-7A1B08067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B9E91AE9-1D7D-8840-BEB2-B4E3BAD427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6EC2B-B36A-B04C-8EBA-24239CA59FD0}" type="datetime1">
              <a:rPr lang="fi-FI" smtClean="0"/>
              <a:t>27.10.2019</a:t>
            </a:fld>
            <a:endParaRPr lang="fi-FI" dirty="0"/>
          </a:p>
        </p:txBody>
      </p:sp>
      <p:sp>
        <p:nvSpPr>
          <p:cNvPr id="5" name="Footer Placeholder 4">
            <a:extLst>
              <a:ext uri="{FF2B5EF4-FFF2-40B4-BE49-F238E27FC236}">
                <a16:creationId xmlns:a16="http://schemas.microsoft.com/office/drawing/2014/main" id="{026F6DD8-8426-D247-8CC8-2F5F7B5E0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8829FE4A-F260-E84E-9E2E-4A5E31903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FCD5B-067A-624D-AC7B-21F3CBE738C7}" type="slidenum">
              <a:rPr lang="fi-FI" smtClean="0"/>
              <a:t>‹#›</a:t>
            </a:fld>
            <a:endParaRPr lang="fi-FI"/>
          </a:p>
        </p:txBody>
      </p:sp>
    </p:spTree>
    <p:extLst>
      <p:ext uri="{BB962C8B-B14F-4D97-AF65-F5344CB8AC3E}">
        <p14:creationId xmlns:p14="http://schemas.microsoft.com/office/powerpoint/2010/main" val="6898360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 id="2147483752" r:id="rId65"/>
    <p:sldLayoutId id="2147483753"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b="1" kern="1200" cap="all" spc="-2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00"/>
        </a:spcAft>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00"/>
        </a:spcAft>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00"/>
        </a:spcAft>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00"/>
        </a:spcAft>
        <a:buFont typeface="Arial" panose="020B0604020202020204" pitchFamily="34" charset="0"/>
        <a:buChar char="•"/>
        <a:defRPr sz="2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00"/>
        </a:spcAft>
        <a:buFont typeface="Arial" panose="020B0604020202020204" pitchFamily="34" charset="0"/>
        <a:buChar char="•"/>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0.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www.globalamalen.se/material/logotyper/logotyper-mal-12-hallbar-konsumtion-och-produktion" TargetMode="External"/><Relationship Id="rId1" Type="http://schemas.openxmlformats.org/officeDocument/2006/relationships/slideLayout" Target="../slideLayouts/slideLayout27.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8.jpeg"/><Relationship Id="rId2" Type="http://schemas.openxmlformats.org/officeDocument/2006/relationships/hyperlink" Target="https://www.globalamalen.se/material/logotyper/logotyper-mal-15-ekosystem-och-biologisk-mangfald" TargetMode="External"/><Relationship Id="rId1" Type="http://schemas.openxmlformats.org/officeDocument/2006/relationships/slideLayout" Target="../slideLayouts/slideLayout29.xml"/><Relationship Id="rId6" Type="http://schemas.openxmlformats.org/officeDocument/2006/relationships/image" Target="../media/image77.jpeg"/><Relationship Id="rId5" Type="http://schemas.openxmlformats.org/officeDocument/2006/relationships/image" Target="../media/image74.jpeg"/><Relationship Id="rId4" Type="http://schemas.openxmlformats.org/officeDocument/2006/relationships/hyperlink" Target="https://www.globalamalen.se/material/logotyper/logotyper-mal-12-hallbar-konsumtion-och-produk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www.globalamalen.se/material/logotyper/logotyper-mal-12-hallbar-konsumtion-och-produktion" TargetMode="External"/><Relationship Id="rId1" Type="http://schemas.openxmlformats.org/officeDocument/2006/relationships/slideLayout" Target="../slideLayouts/slideLayout27.xml"/><Relationship Id="rId4" Type="http://schemas.openxmlformats.org/officeDocument/2006/relationships/image" Target="../media/image79.jpg"/></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www.globalamalen.se/material/logotyper/logotyper-mal-12-hallbar-konsumtion-och-produktion" TargetMode="External"/><Relationship Id="rId1" Type="http://schemas.openxmlformats.org/officeDocument/2006/relationships/slideLayout" Target="../slideLayouts/slideLayout27.xml"/><Relationship Id="rId4" Type="http://schemas.openxmlformats.org/officeDocument/2006/relationships/image" Target="../media/image80.jpg"/></Relationships>
</file>

<file path=ppt/slides/_rels/slide1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29.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hyperlink" Target="https://www.globalamalen.se/material/logotyper/logotyper-mal-14-hav-och-marina-resurs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www.globalamalen.se/material/logotyper/logotyper-mal-15-ekosystem-och-biologisk-mangfald" TargetMode="External"/><Relationship Id="rId1" Type="http://schemas.openxmlformats.org/officeDocument/2006/relationships/slideLayout" Target="../slideLayouts/slideLayout27.xml"/><Relationship Id="rId5" Type="http://schemas.openxmlformats.org/officeDocument/2006/relationships/image" Target="../media/image87.jpe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hyperlink" Target="https://www.nordregio.org/publications/globala-mal-for-lokala-prioriteringar-agenda-2030-pa-lokal-niva/" TargetMode="Externa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2.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jpg"/><Relationship Id="rId1" Type="http://schemas.openxmlformats.org/officeDocument/2006/relationships/slideLayout" Target="../slideLayouts/slideLayout27.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567" y="391028"/>
            <a:ext cx="9425895" cy="1285875"/>
          </a:xfrm>
        </p:spPr>
        <p:txBody>
          <a:bodyPr/>
          <a:lstStyle/>
          <a:p>
            <a:r>
              <a:rPr lang="en-GB" dirty="0"/>
              <a:t>Environmental </a:t>
            </a:r>
            <a:endParaRPr lang="sv-SE" dirty="0"/>
          </a:p>
        </p:txBody>
      </p:sp>
      <p:sp>
        <p:nvSpPr>
          <p:cNvPr id="3" name="Content Placeholder 2"/>
          <p:cNvSpPr>
            <a:spLocks noGrp="1"/>
          </p:cNvSpPr>
          <p:nvPr>
            <p:ph idx="1"/>
          </p:nvPr>
        </p:nvSpPr>
        <p:spPr>
          <a:xfrm>
            <a:off x="693739" y="2162340"/>
            <a:ext cx="9364662" cy="3787610"/>
          </a:xfrm>
        </p:spPr>
        <p:txBody>
          <a:bodyPr/>
          <a:lstStyle/>
          <a:p>
            <a:pPr marL="0" indent="0">
              <a:buNone/>
            </a:pPr>
            <a:r>
              <a:rPr lang="en-US" b="1" dirty="0"/>
              <a:t>Presentations:</a:t>
            </a:r>
          </a:p>
          <a:p>
            <a:pPr marL="0" indent="0">
              <a:buNone/>
            </a:pPr>
            <a:r>
              <a:rPr lang="en-US" b="1" dirty="0"/>
              <a:t>Barbara </a:t>
            </a:r>
            <a:r>
              <a:rPr lang="en-US" b="1" dirty="0" err="1"/>
              <a:t>Heinonen</a:t>
            </a:r>
            <a:r>
              <a:rPr lang="en-US" b="1" dirty="0"/>
              <a:t> from the city of Mariehamn </a:t>
            </a:r>
          </a:p>
          <a:p>
            <a:pPr marL="0" indent="0">
              <a:buNone/>
            </a:pPr>
            <a:r>
              <a:rPr lang="en-US" b="1" dirty="0"/>
              <a:t>Vesa Vanninen from </a:t>
            </a:r>
            <a:r>
              <a:rPr lang="en-US" b="1" dirty="0" err="1"/>
              <a:t>Pirkkala</a:t>
            </a:r>
            <a:r>
              <a:rPr lang="en-US" b="1" dirty="0"/>
              <a:t> municipality</a:t>
            </a:r>
          </a:p>
          <a:p>
            <a:pPr marL="0" indent="0">
              <a:buNone/>
            </a:pPr>
            <a:endParaRPr lang="sv-SE" dirty="0"/>
          </a:p>
          <a:p>
            <a:pPr marL="0" indent="0">
              <a:buNone/>
            </a:pPr>
            <a:r>
              <a:rPr lang="en-US" dirty="0"/>
              <a:t>Moderator: Elin Slätmo, Nordregio</a:t>
            </a:r>
            <a:endParaRPr lang="sv-SE" dirty="0"/>
          </a:p>
          <a:p>
            <a:pPr marL="0" indent="0">
              <a:buNone/>
            </a:pPr>
            <a:r>
              <a:rPr lang="en-US" dirty="0"/>
              <a:t>Rapporteur: Theresia </a:t>
            </a:r>
            <a:r>
              <a:rPr lang="en-US" dirty="0" err="1"/>
              <a:t>Bilola</a:t>
            </a:r>
            <a:r>
              <a:rPr lang="en-US" dirty="0"/>
              <a:t> </a:t>
            </a:r>
            <a:r>
              <a:rPr lang="en-US" dirty="0" err="1"/>
              <a:t>Epse</a:t>
            </a:r>
            <a:r>
              <a:rPr lang="en-US" dirty="0"/>
              <a:t> </a:t>
            </a:r>
            <a:r>
              <a:rPr lang="en-US" dirty="0" err="1"/>
              <a:t>Samfoga</a:t>
            </a:r>
            <a:r>
              <a:rPr lang="en-US" dirty="0"/>
              <a:t> </a:t>
            </a:r>
            <a:r>
              <a:rPr lang="en-US" dirty="0" err="1"/>
              <a:t>Doh</a:t>
            </a:r>
            <a:r>
              <a:rPr lang="en-US" dirty="0"/>
              <a:t>, City of Turku, Finland</a:t>
            </a:r>
          </a:p>
          <a:p>
            <a:pPr marL="0" indent="0">
              <a:buNone/>
            </a:pPr>
            <a:endParaRPr lang="en-US" dirty="0"/>
          </a:p>
          <a:p>
            <a:pPr lvl="0"/>
            <a:r>
              <a:rPr lang="en-GB" dirty="0"/>
              <a:t>How do you tackle climate change within your work (in the municipality)?</a:t>
            </a:r>
            <a:endParaRPr lang="sv-SE" dirty="0"/>
          </a:p>
          <a:p>
            <a:pPr lvl="0"/>
            <a:r>
              <a:rPr lang="en-GB" dirty="0"/>
              <a:t>How do you work for affordable clean energy?</a:t>
            </a:r>
            <a:endParaRPr lang="sv-SE" dirty="0"/>
          </a:p>
          <a:p>
            <a:pPr lvl="0"/>
            <a:r>
              <a:rPr lang="en-GB" dirty="0"/>
              <a:t>What type of help is needed to further the work from your perspective?</a:t>
            </a:r>
            <a:endParaRPr lang="sv-SE" dirty="0"/>
          </a:p>
          <a:p>
            <a:pPr marL="0" indent="0">
              <a:buNone/>
            </a:pPr>
            <a:endParaRPr lang="sv-SE" dirty="0"/>
          </a:p>
        </p:txBody>
      </p:sp>
      <p:sp>
        <p:nvSpPr>
          <p:cNvPr id="4" name="Date Placeholder 3"/>
          <p:cNvSpPr>
            <a:spLocks noGrp="1"/>
          </p:cNvSpPr>
          <p:nvPr>
            <p:ph type="dt" sz="half" idx="10"/>
          </p:nvPr>
        </p:nvSpPr>
        <p:spPr/>
        <p:txBody>
          <a:bodyPr/>
          <a:lstStyle/>
          <a:p>
            <a:endParaRPr lang="en-GB" dirty="0"/>
          </a:p>
        </p:txBody>
      </p:sp>
      <p:sp>
        <p:nvSpPr>
          <p:cNvPr id="6" name="Slide Number Placeholder 5"/>
          <p:cNvSpPr>
            <a:spLocks noGrp="1"/>
          </p:cNvSpPr>
          <p:nvPr>
            <p:ph type="sldNum" sz="quarter" idx="12"/>
          </p:nvPr>
        </p:nvSpPr>
        <p:spPr/>
        <p:txBody>
          <a:bodyPr/>
          <a:lstStyle/>
          <a:p>
            <a:fld id="{45D37B1E-C366-494F-A587-962AD9AABC83}" type="slidenum">
              <a:rPr lang="en-GB"/>
              <a:t>1</a:t>
            </a:fld>
            <a:endParaRPr lang="en-GB" dirty="0"/>
          </a:p>
        </p:txBody>
      </p:sp>
    </p:spTree>
    <p:custDataLst>
      <p:tags r:id="rId1"/>
    </p:custDataLst>
    <p:extLst>
      <p:ext uri="{BB962C8B-B14F-4D97-AF65-F5344CB8AC3E}">
        <p14:creationId xmlns:p14="http://schemas.microsoft.com/office/powerpoint/2010/main" val="19885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620688"/>
            <a:ext cx="8229600" cy="796950"/>
          </a:xfrm>
        </p:spPr>
        <p:txBody>
          <a:bodyPr>
            <a:noAutofit/>
          </a:bodyPr>
          <a:lstStyle/>
          <a:p>
            <a:r>
              <a:rPr lang="sv-SE" b="1" dirty="0">
                <a:latin typeface="+mn-lt"/>
              </a:rPr>
              <a:t>Grön milstolpe i Västra hamnen </a:t>
            </a:r>
            <a:br>
              <a:rPr lang="sv-SE" sz="3600" dirty="0"/>
            </a:br>
            <a:endParaRPr lang="sv-SE" sz="3600" dirty="0"/>
          </a:p>
        </p:txBody>
      </p:sp>
      <p:sp>
        <p:nvSpPr>
          <p:cNvPr id="3" name="Platshållare för innehåll 2"/>
          <p:cNvSpPr>
            <a:spLocks noGrp="1"/>
          </p:cNvSpPr>
          <p:nvPr>
            <p:ph idx="1"/>
          </p:nvPr>
        </p:nvSpPr>
        <p:spPr/>
        <p:txBody>
          <a:bodyPr>
            <a:normAutofit/>
          </a:bodyPr>
          <a:lstStyle/>
          <a:p>
            <a:r>
              <a:rPr lang="sv-SE" sz="2400" dirty="0"/>
              <a:t>Närmare 2 miljoner personer kommer årli­gen till Åland, de flesta anländer med någon av färjorna till Mariehamns Västerhamn.  </a:t>
            </a:r>
          </a:p>
          <a:p>
            <a:r>
              <a:rPr lang="sv-SE" sz="2400" dirty="0"/>
              <a:t>Under </a:t>
            </a:r>
            <a:r>
              <a:rPr lang="sv-SE" sz="2400" b="1" dirty="0"/>
              <a:t>2017</a:t>
            </a:r>
            <a:r>
              <a:rPr lang="sv-SE" sz="2400" dirty="0"/>
              <a:t> färdigställdes i Västra hamnen en anläggning som möjliggör </a:t>
            </a:r>
            <a:r>
              <a:rPr lang="sv-SE" sz="2400" dirty="0" err="1"/>
              <a:t>landström</a:t>
            </a:r>
            <a:r>
              <a:rPr lang="sv-SE" sz="2400" dirty="0"/>
              <a:t> till </a:t>
            </a:r>
            <a:r>
              <a:rPr lang="sv-SE" sz="2400" dirty="0" err="1"/>
              <a:t>Vikinglines</a:t>
            </a:r>
            <a:r>
              <a:rPr lang="sv-SE" sz="2400" dirty="0"/>
              <a:t> pas­sagerarfärja </a:t>
            </a:r>
            <a:r>
              <a:rPr lang="sv-SE" sz="2400" dirty="0" err="1"/>
              <a:t>Rosella</a:t>
            </a:r>
            <a:r>
              <a:rPr lang="sv-SE" sz="2400" dirty="0"/>
              <a:t>. Att </a:t>
            </a:r>
            <a:r>
              <a:rPr lang="sv-SE" sz="2400" dirty="0" err="1"/>
              <a:t>Rosella</a:t>
            </a:r>
            <a:r>
              <a:rPr lang="sv-SE" sz="2400" dirty="0"/>
              <a:t> byter olja mot förnybar el under dess </a:t>
            </a:r>
            <a:r>
              <a:rPr lang="sv-SE" sz="2400" dirty="0" err="1"/>
              <a:t>kajtid</a:t>
            </a:r>
            <a:r>
              <a:rPr lang="sv-SE" sz="2400" dirty="0"/>
              <a:t> innebär en reduktion av 2000 ton koldioxid.</a:t>
            </a:r>
          </a:p>
          <a:p>
            <a:endParaRPr lang="sv-SE" sz="1800" dirty="0"/>
          </a:p>
        </p:txBody>
      </p:sp>
      <p:pic>
        <p:nvPicPr>
          <p:cNvPr id="4" name="Bildobjekt 3"/>
          <p:cNvPicPr>
            <a:picLocks noChangeAspect="1"/>
          </p:cNvPicPr>
          <p:nvPr/>
        </p:nvPicPr>
        <p:blipFill>
          <a:blip r:embed="rId2"/>
          <a:stretch>
            <a:fillRect/>
          </a:stretch>
        </p:blipFill>
        <p:spPr>
          <a:xfrm>
            <a:off x="2423593" y="4509120"/>
            <a:ext cx="3852427" cy="2232248"/>
          </a:xfrm>
          <a:prstGeom prst="rect">
            <a:avLst/>
          </a:prstGeom>
        </p:spPr>
      </p:pic>
      <p:pic>
        <p:nvPicPr>
          <p:cNvPr id="5" name="Bildobjekt 4"/>
          <p:cNvPicPr>
            <a:picLocks noChangeAspect="1"/>
          </p:cNvPicPr>
          <p:nvPr/>
        </p:nvPicPr>
        <p:blipFill>
          <a:blip r:embed="rId3"/>
          <a:stretch>
            <a:fillRect/>
          </a:stretch>
        </p:blipFill>
        <p:spPr>
          <a:xfrm>
            <a:off x="9264352" y="125077"/>
            <a:ext cx="1240020" cy="1240020"/>
          </a:xfrm>
          <a:prstGeom prst="rect">
            <a:avLst/>
          </a:prstGeom>
        </p:spPr>
      </p:pic>
    </p:spTree>
    <p:extLst>
      <p:ext uri="{BB962C8B-B14F-4D97-AF65-F5344CB8AC3E}">
        <p14:creationId xmlns:p14="http://schemas.microsoft.com/office/powerpoint/2010/main" val="3907453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1" y="125077"/>
            <a:ext cx="8237137" cy="1312028"/>
          </a:xfrm>
        </p:spPr>
        <p:txBody>
          <a:bodyPr>
            <a:normAutofit/>
          </a:bodyPr>
          <a:lstStyle/>
          <a:p>
            <a:r>
              <a:rPr lang="sv-FI" sz="2800" dirty="0">
                <a:latin typeface="+mn-lt"/>
              </a:rPr>
              <a:t>Vi laddar för en renare och tystare stadsmiljö</a:t>
            </a:r>
            <a:endParaRPr lang="sv-SE" sz="2800" dirty="0">
              <a:latin typeface="+mn-lt"/>
            </a:endParaRPr>
          </a:p>
        </p:txBody>
      </p:sp>
      <p:sp>
        <p:nvSpPr>
          <p:cNvPr id="3" name="Platshållare för innehåll 2"/>
          <p:cNvSpPr>
            <a:spLocks noGrp="1"/>
          </p:cNvSpPr>
          <p:nvPr>
            <p:ph idx="1"/>
          </p:nvPr>
        </p:nvSpPr>
        <p:spPr/>
        <p:txBody>
          <a:bodyPr>
            <a:normAutofit/>
          </a:bodyPr>
          <a:lstStyle/>
          <a:p>
            <a:r>
              <a:rPr lang="sv-FI" sz="2400" dirty="0"/>
              <a:t>Mariehamns stad arbetar aktivt för att få in elbilar i vår förvaltning. För varje fossilbil som fasas ut minskar koldioxidutsläppen med 1,5-2 ton årligen, bilarna laddas givetvis med förnybar el. </a:t>
            </a:r>
          </a:p>
          <a:p>
            <a:pPr marL="0" indent="0">
              <a:buNone/>
            </a:pPr>
            <a:endParaRPr lang="sv-SE" sz="2400" dirty="0"/>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3404671"/>
            <a:ext cx="6517752" cy="3168352"/>
          </a:xfrm>
          <a:prstGeom prst="rect">
            <a:avLst/>
          </a:prstGeom>
        </p:spPr>
      </p:pic>
      <p:pic>
        <p:nvPicPr>
          <p:cNvPr id="5" name="Bildobjekt 4"/>
          <p:cNvPicPr>
            <a:picLocks noChangeAspect="1"/>
          </p:cNvPicPr>
          <p:nvPr/>
        </p:nvPicPr>
        <p:blipFill>
          <a:blip r:embed="rId3"/>
          <a:stretch>
            <a:fillRect/>
          </a:stretch>
        </p:blipFill>
        <p:spPr>
          <a:xfrm>
            <a:off x="9264352" y="125077"/>
            <a:ext cx="1240020" cy="1240020"/>
          </a:xfrm>
          <a:prstGeom prst="rect">
            <a:avLst/>
          </a:prstGeom>
        </p:spPr>
      </p:pic>
    </p:spTree>
    <p:extLst>
      <p:ext uri="{BB962C8B-B14F-4D97-AF65-F5344CB8AC3E}">
        <p14:creationId xmlns:p14="http://schemas.microsoft.com/office/powerpoint/2010/main" val="320505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FI" dirty="0"/>
              <a:t>Bygga hållbart- Övernässkolan- Ålands första lågenergiskola</a:t>
            </a:r>
            <a:endParaRPr lang="sv-SE" dirty="0"/>
          </a:p>
        </p:txBody>
      </p:sp>
      <p:pic>
        <p:nvPicPr>
          <p:cNvPr id="5" name="Platshållare för innehåll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12828" y="2780928"/>
            <a:ext cx="3383173" cy="2232248"/>
          </a:xfrm>
          <a:ln>
            <a:solidFill>
              <a:schemeClr val="accent1"/>
            </a:solidFill>
          </a:ln>
        </p:spPr>
      </p:pic>
      <p:pic>
        <p:nvPicPr>
          <p:cNvPr id="6" name="Platshållare för innehåll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31904" y="2204864"/>
            <a:ext cx="4398640" cy="4313512"/>
          </a:xfrm>
          <a:ln>
            <a:solidFill>
              <a:schemeClr val="accent1"/>
            </a:solidFill>
          </a:ln>
        </p:spPr>
      </p:pic>
      <p:pic>
        <p:nvPicPr>
          <p:cNvPr id="3" name="Bildobjekt 2"/>
          <p:cNvPicPr>
            <a:picLocks noChangeAspect="1"/>
          </p:cNvPicPr>
          <p:nvPr/>
        </p:nvPicPr>
        <p:blipFill>
          <a:blip r:embed="rId4"/>
          <a:stretch>
            <a:fillRect/>
          </a:stretch>
        </p:blipFill>
        <p:spPr>
          <a:xfrm>
            <a:off x="9277314" y="116632"/>
            <a:ext cx="1229744" cy="1239428"/>
          </a:xfrm>
          <a:prstGeom prst="rect">
            <a:avLst/>
          </a:prstGeom>
        </p:spPr>
      </p:pic>
    </p:spTree>
    <p:extLst>
      <p:ext uri="{BB962C8B-B14F-4D97-AF65-F5344CB8AC3E}">
        <p14:creationId xmlns:p14="http://schemas.microsoft.com/office/powerpoint/2010/main" val="76669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91544" y="0"/>
            <a:ext cx="8219256" cy="1417638"/>
          </a:xfrm>
        </p:spPr>
        <p:txBody>
          <a:bodyPr/>
          <a:lstStyle/>
          <a:p>
            <a:r>
              <a:rPr lang="sv-FI" b="1" dirty="0">
                <a:latin typeface="+mn-lt"/>
              </a:rPr>
              <a:t>Klimatsmart mat i skolor och daghem </a:t>
            </a:r>
            <a:endParaRPr lang="sv-SE" b="1" dirty="0">
              <a:latin typeface="+mn-lt"/>
            </a:endParaRPr>
          </a:p>
        </p:txBody>
      </p:sp>
      <p:pic>
        <p:nvPicPr>
          <p:cNvPr id="5" name="Bildobjekt 4" descr="https://www.globalamalen.se/wp-content/uploads/2016/05/Sustainable-Development-Goals_icons-12-1-300x300.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4353" y="188640"/>
            <a:ext cx="1155313" cy="1111880"/>
          </a:xfrm>
          <a:prstGeom prst="rect">
            <a:avLst/>
          </a:prstGeom>
          <a:noFill/>
          <a:ln>
            <a:solidFill>
              <a:sysClr val="windowText" lastClr="000000"/>
            </a:solidFill>
          </a:ln>
        </p:spPr>
      </p:pic>
      <p:sp>
        <p:nvSpPr>
          <p:cNvPr id="3" name="Platshållare för innehåll 2"/>
          <p:cNvSpPr>
            <a:spLocks noGrp="1"/>
          </p:cNvSpPr>
          <p:nvPr>
            <p:ph idx="1"/>
          </p:nvPr>
        </p:nvSpPr>
        <p:spPr>
          <a:xfrm>
            <a:off x="2063552" y="1700808"/>
            <a:ext cx="4968552" cy="4608512"/>
          </a:xfrm>
        </p:spPr>
        <p:txBody>
          <a:bodyPr>
            <a:normAutofit/>
          </a:bodyPr>
          <a:lstStyle/>
          <a:p>
            <a:r>
              <a:rPr lang="sv-FI" sz="2400" dirty="0"/>
              <a:t>Klimatsmart dag har varit ett inslag i Mariehamns skolor och daghem under en längre, vilket innebär att en dag i veckan serveras enbart vegetariskt. </a:t>
            </a:r>
          </a:p>
          <a:p>
            <a:r>
              <a:rPr lang="sv-FI" sz="2400" dirty="0"/>
              <a:t>Inom stadens skolor och daghem serveras ca 1600 portioner dagligen vilket innebär att varje veckas klimatsmarta dag minskar klimatbelastningen med 2400 kg koldioxid. </a:t>
            </a:r>
          </a:p>
          <a:p>
            <a:endParaRPr lang="sv-SE" sz="2400" dirty="0"/>
          </a:p>
        </p:txBody>
      </p:sp>
      <p:pic>
        <p:nvPicPr>
          <p:cNvPr id="6" name="Bildobjekt 5"/>
          <p:cNvPicPr/>
          <p:nvPr/>
        </p:nvPicPr>
        <p:blipFill>
          <a:blip r:embed="rId4">
            <a:extLst>
              <a:ext uri="{28A0092B-C50C-407E-A947-70E740481C1C}">
                <a14:useLocalDpi xmlns:a14="http://schemas.microsoft.com/office/drawing/2010/main" val="0"/>
              </a:ext>
            </a:extLst>
          </a:blip>
          <a:srcRect/>
          <a:stretch>
            <a:fillRect/>
          </a:stretch>
        </p:blipFill>
        <p:spPr bwMode="auto">
          <a:xfrm>
            <a:off x="7321873" y="1844824"/>
            <a:ext cx="2912368" cy="2786256"/>
          </a:xfrm>
          <a:prstGeom prst="rect">
            <a:avLst/>
          </a:prstGeom>
          <a:noFill/>
          <a:ln>
            <a:solidFill>
              <a:schemeClr val="tx1"/>
            </a:solidFill>
          </a:ln>
        </p:spPr>
      </p:pic>
    </p:spTree>
    <p:extLst>
      <p:ext uri="{BB962C8B-B14F-4D97-AF65-F5344CB8AC3E}">
        <p14:creationId xmlns:p14="http://schemas.microsoft.com/office/powerpoint/2010/main" val="1421067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FI" b="1" dirty="0">
                <a:latin typeface="+mn-lt"/>
              </a:rPr>
              <a:t>Hållbar konsumtion och   </a:t>
            </a:r>
            <a:br>
              <a:rPr lang="sv-FI" b="1" dirty="0">
                <a:latin typeface="+mn-lt"/>
              </a:rPr>
            </a:br>
            <a:r>
              <a:rPr lang="sv-FI" b="1" dirty="0">
                <a:latin typeface="+mn-lt"/>
              </a:rPr>
              <a:t>ökad biologisk mångfald</a:t>
            </a:r>
            <a:endParaRPr lang="sv-SE" b="1" dirty="0">
              <a:latin typeface="+mn-lt"/>
            </a:endParaRPr>
          </a:p>
        </p:txBody>
      </p:sp>
      <p:sp>
        <p:nvSpPr>
          <p:cNvPr id="3" name="Platshållare för innehåll 2"/>
          <p:cNvSpPr>
            <a:spLocks noGrp="1"/>
          </p:cNvSpPr>
          <p:nvPr>
            <p:ph sz="half" idx="1"/>
          </p:nvPr>
        </p:nvSpPr>
        <p:spPr>
          <a:xfrm>
            <a:off x="1981200" y="1711350"/>
            <a:ext cx="8003232" cy="4669979"/>
          </a:xfrm>
        </p:spPr>
        <p:txBody>
          <a:bodyPr/>
          <a:lstStyle/>
          <a:p>
            <a:r>
              <a:rPr lang="sv-FI" dirty="0"/>
              <a:t>Staden har länge haft miljömål som anger att vi ska öka andelen miljömässiga produkter i vår verksamhet. Som ett led i detta arbete genomförde vi 2015 projektet Giftfria daghem.</a:t>
            </a:r>
          </a:p>
          <a:p>
            <a:r>
              <a:rPr lang="sv-FI" dirty="0"/>
              <a:t>Vilket resulterade i att bl.a. att onödiga kemikalier nu är borttagna och alla städkemikalier miljömärkta.</a:t>
            </a:r>
          </a:p>
          <a:p>
            <a:endParaRPr lang="sv-SE" dirty="0"/>
          </a:p>
        </p:txBody>
      </p:sp>
      <p:pic>
        <p:nvPicPr>
          <p:cNvPr id="5" name="Bild 3" descr="https://www.globalamalen.se/wp-content/uploads/2016/05/Sustainable-Development-Goals_icons-15-1-300x300.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360" y="188640"/>
            <a:ext cx="1111880" cy="1111880"/>
          </a:xfrm>
          <a:prstGeom prst="rect">
            <a:avLst/>
          </a:prstGeom>
          <a:noFill/>
          <a:ln>
            <a:solidFill>
              <a:schemeClr val="tx1"/>
            </a:solidFill>
          </a:ln>
        </p:spPr>
      </p:pic>
      <p:pic>
        <p:nvPicPr>
          <p:cNvPr id="6" name="Bildobjekt 5" descr="https://www.globalamalen.se/wp-content/uploads/2016/05/Sustainable-Development-Goals_icons-12-1-300x300.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0217" y="188641"/>
            <a:ext cx="1155313" cy="1111880"/>
          </a:xfrm>
          <a:prstGeom prst="rect">
            <a:avLst/>
          </a:prstGeom>
          <a:noFill/>
          <a:ln>
            <a:solidFill>
              <a:sysClr val="windowText" lastClr="000000"/>
            </a:solidFill>
          </a:ln>
        </p:spPr>
      </p:pic>
      <p:pic>
        <p:nvPicPr>
          <p:cNvPr id="4" name="Bildobjekt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3592" y="4206147"/>
            <a:ext cx="1512168" cy="2089819"/>
          </a:xfrm>
          <a:prstGeom prst="rect">
            <a:avLst/>
          </a:prstGeom>
          <a:ln>
            <a:solidFill>
              <a:schemeClr val="tx1"/>
            </a:solidFill>
          </a:ln>
        </p:spPr>
      </p:pic>
      <p:pic>
        <p:nvPicPr>
          <p:cNvPr id="7" name="Bildobjekt 6" descr="daghemmet_skutan"/>
          <p:cNvPicPr/>
          <p:nvPr/>
        </p:nvPicPr>
        <p:blipFill>
          <a:blip r:embed="rId7">
            <a:extLst>
              <a:ext uri="{28A0092B-C50C-407E-A947-70E740481C1C}">
                <a14:useLocalDpi xmlns:a14="http://schemas.microsoft.com/office/drawing/2010/main" val="0"/>
              </a:ext>
            </a:extLst>
          </a:blip>
          <a:srcRect/>
          <a:stretch>
            <a:fillRect/>
          </a:stretch>
        </p:blipFill>
        <p:spPr bwMode="auto">
          <a:xfrm>
            <a:off x="4223792" y="4206147"/>
            <a:ext cx="4608512" cy="2089818"/>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307752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FI" b="1" dirty="0">
                <a:latin typeface="+mn-lt"/>
              </a:rPr>
              <a:t>Mer ekologisk mat i skolor och daghem</a:t>
            </a:r>
            <a:endParaRPr lang="sv-SE" sz="1800" b="1" dirty="0">
              <a:latin typeface="+mn-lt"/>
            </a:endParaRPr>
          </a:p>
        </p:txBody>
      </p:sp>
      <p:sp>
        <p:nvSpPr>
          <p:cNvPr id="3" name="Platshållare för innehåll 2"/>
          <p:cNvSpPr>
            <a:spLocks noGrp="1"/>
          </p:cNvSpPr>
          <p:nvPr>
            <p:ph idx="1"/>
          </p:nvPr>
        </p:nvSpPr>
        <p:spPr>
          <a:xfrm>
            <a:off x="1981200" y="1700808"/>
            <a:ext cx="8003232" cy="4608512"/>
          </a:xfrm>
        </p:spPr>
        <p:txBody>
          <a:bodyPr>
            <a:normAutofit/>
          </a:bodyPr>
          <a:lstStyle/>
          <a:p>
            <a:r>
              <a:rPr lang="sv-FI" sz="2400" dirty="0"/>
              <a:t>Den ekologiska andelen av maten som serveras till barnen i stadens skolor och daghem ökar, toppnoteringen 2017 är 35,2 procent. </a:t>
            </a:r>
          </a:p>
          <a:p>
            <a:endParaRPr lang="sv-FI" sz="2000" dirty="0"/>
          </a:p>
          <a:p>
            <a:endParaRPr lang="sv-SE" sz="2000" dirty="0"/>
          </a:p>
        </p:txBody>
      </p:sp>
      <p:pic>
        <p:nvPicPr>
          <p:cNvPr id="4" name="Bildobjekt 3" descr="https://www.globalamalen.se/wp-content/uploads/2016/05/Sustainable-Development-Goals_icons-12-1-300x300.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4353" y="188640"/>
            <a:ext cx="1155313" cy="1111880"/>
          </a:xfrm>
          <a:prstGeom prst="rect">
            <a:avLst/>
          </a:prstGeom>
          <a:noFill/>
          <a:ln>
            <a:solidFill>
              <a:sysClr val="windowText" lastClr="000000"/>
            </a:solidFill>
          </a:ln>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592" y="3140968"/>
            <a:ext cx="5925230" cy="2880320"/>
          </a:xfrm>
          <a:prstGeom prst="rect">
            <a:avLst/>
          </a:prstGeom>
          <a:ln>
            <a:solidFill>
              <a:schemeClr val="tx1"/>
            </a:solidFill>
          </a:ln>
        </p:spPr>
      </p:pic>
    </p:spTree>
    <p:extLst>
      <p:ext uri="{BB962C8B-B14F-4D97-AF65-F5344CB8AC3E}">
        <p14:creationId xmlns:p14="http://schemas.microsoft.com/office/powerpoint/2010/main" val="2049590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FI" b="1" dirty="0">
                <a:latin typeface="+mn-lt"/>
              </a:rPr>
              <a:t>Sprider värme och gör staden vacker!</a:t>
            </a:r>
            <a:endParaRPr lang="sv-SE" b="1" dirty="0">
              <a:latin typeface="+mn-lt"/>
            </a:endParaRPr>
          </a:p>
        </p:txBody>
      </p:sp>
      <p:sp>
        <p:nvSpPr>
          <p:cNvPr id="3" name="Platshållare för innehåll 2"/>
          <p:cNvSpPr>
            <a:spLocks noGrp="1"/>
          </p:cNvSpPr>
          <p:nvPr>
            <p:ph idx="1"/>
          </p:nvPr>
        </p:nvSpPr>
        <p:spPr/>
        <p:txBody>
          <a:bodyPr>
            <a:normAutofit/>
          </a:bodyPr>
          <a:lstStyle/>
          <a:p>
            <a:r>
              <a:rPr lang="sv-FI" sz="2400" b="1" dirty="0"/>
              <a:t>Kemikaliefri ogräsbekämpning</a:t>
            </a:r>
            <a:r>
              <a:rPr lang="sv-FI" sz="2400" dirty="0"/>
              <a:t>: Sedan en tid tillbaka har Mariehamns stads med goda resultat använt hetvatten till ogräsbekämpning. Metoden innebär att hett vatten sprids över ogräset och skadar ogräsets cellstruktur med den höga värmen.</a:t>
            </a:r>
          </a:p>
          <a:p>
            <a:endParaRPr lang="sv-SE" sz="2400" dirty="0"/>
          </a:p>
        </p:txBody>
      </p:sp>
      <p:pic>
        <p:nvPicPr>
          <p:cNvPr id="4" name="Bildobjekt 3" descr="https://www.globalamalen.se/wp-content/uploads/2016/05/Sustainable-Development-Goals_icons-12-1-300x300.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4353" y="188640"/>
            <a:ext cx="1155313" cy="1111880"/>
          </a:xfrm>
          <a:prstGeom prst="rect">
            <a:avLst/>
          </a:prstGeom>
          <a:noFill/>
          <a:ln>
            <a:solidFill>
              <a:sysClr val="windowText" lastClr="000000"/>
            </a:solidFill>
          </a:ln>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592" y="3573017"/>
            <a:ext cx="5832648" cy="2835315"/>
          </a:xfrm>
          <a:prstGeom prst="rect">
            <a:avLst/>
          </a:prstGeom>
        </p:spPr>
      </p:pic>
    </p:spTree>
    <p:extLst>
      <p:ext uri="{BB962C8B-B14F-4D97-AF65-F5344CB8AC3E}">
        <p14:creationId xmlns:p14="http://schemas.microsoft.com/office/powerpoint/2010/main" val="1571197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486925"/>
            <a:ext cx="8229600" cy="930713"/>
          </a:xfrm>
        </p:spPr>
        <p:txBody>
          <a:bodyPr>
            <a:normAutofit fontScale="90000"/>
          </a:bodyPr>
          <a:lstStyle/>
          <a:p>
            <a:r>
              <a:rPr lang="sv-FI" sz="3600" b="1" dirty="0">
                <a:latin typeface="+mn-lt"/>
              </a:rPr>
              <a:t>Åtgärder för ett renare Östersjön  </a:t>
            </a:r>
            <a:br>
              <a:rPr lang="sv-FI" sz="3600" b="1" dirty="0">
                <a:latin typeface="+mn-lt"/>
              </a:rPr>
            </a:br>
            <a:r>
              <a:rPr lang="sv-FI" sz="3600" b="1" dirty="0">
                <a:latin typeface="+mn-lt"/>
              </a:rPr>
              <a:t>och ett ökat fiskbestånd</a:t>
            </a:r>
            <a:r>
              <a:rPr lang="sv-FI" dirty="0"/>
              <a:t>	                                         				</a:t>
            </a:r>
            <a:endParaRPr lang="sv-SE" dirty="0"/>
          </a:p>
        </p:txBody>
      </p:sp>
      <p:sp>
        <p:nvSpPr>
          <p:cNvPr id="3" name="Platshållare för innehåll 2"/>
          <p:cNvSpPr>
            <a:spLocks noGrp="1"/>
          </p:cNvSpPr>
          <p:nvPr>
            <p:ph sz="half" idx="1"/>
          </p:nvPr>
        </p:nvSpPr>
        <p:spPr>
          <a:xfrm>
            <a:off x="1981200" y="1711350"/>
            <a:ext cx="8229600" cy="4741987"/>
          </a:xfrm>
        </p:spPr>
        <p:txBody>
          <a:bodyPr/>
          <a:lstStyle/>
          <a:p>
            <a:r>
              <a:rPr lang="sv-FI" dirty="0"/>
              <a:t>En våtmark färdigställdes sommaren 2019, som kommer att rena drygt en halv miljon kubikmeter på föroreningar samt skapar lekområde för fisk.</a:t>
            </a:r>
          </a:p>
          <a:p>
            <a:endParaRPr lang="sv-FI" dirty="0"/>
          </a:p>
          <a:p>
            <a:pPr marL="0" indent="0">
              <a:buNone/>
            </a:pPr>
            <a:endParaRPr lang="sv-SE" dirty="0"/>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0016" y="2636912"/>
            <a:ext cx="3454128" cy="2592000"/>
          </a:xfrm>
          <a:prstGeom prst="rect">
            <a:avLst/>
          </a:prstGeom>
        </p:spPr>
      </p:pic>
      <p:pic>
        <p:nvPicPr>
          <p:cNvPr id="7" name="Bildobjekt 6"/>
          <p:cNvPicPr/>
          <p:nvPr/>
        </p:nvPicPr>
        <p:blipFill>
          <a:blip r:embed="rId3" cstate="print">
            <a:extLst>
              <a:ext uri="{28A0092B-C50C-407E-A947-70E740481C1C}">
                <a14:useLocalDpi xmlns:a14="http://schemas.microsoft.com/office/drawing/2010/main" val="0"/>
              </a:ext>
            </a:extLst>
          </a:blip>
          <a:stretch>
            <a:fillRect/>
          </a:stretch>
        </p:blipFill>
        <p:spPr>
          <a:xfrm>
            <a:off x="2423592" y="3203115"/>
            <a:ext cx="4752528" cy="3394238"/>
          </a:xfrm>
          <a:prstGeom prst="rect">
            <a:avLst/>
          </a:prstGeom>
        </p:spPr>
      </p:pic>
      <p:pic>
        <p:nvPicPr>
          <p:cNvPr id="8" name="Bildobjekt 7" descr="https://www.globalamalen.se/wp-content/uploads/2016/05/Sustainable-Development-Goals_icons-14-1-300x300.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8368" y="116633"/>
            <a:ext cx="1084958" cy="1223584"/>
          </a:xfrm>
          <a:prstGeom prst="rect">
            <a:avLst/>
          </a:prstGeom>
          <a:noFill/>
          <a:ln>
            <a:solidFill>
              <a:schemeClr val="tx1"/>
            </a:solidFill>
          </a:ln>
        </p:spPr>
      </p:pic>
      <p:pic>
        <p:nvPicPr>
          <p:cNvPr id="9" name="Bildobjekt 8" descr="https://www.globalamalen.se/wp-content/uploads/2016/05/06-rent-vatten-och-sanitet-for-alla-300x300.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4233" y="116634"/>
            <a:ext cx="1083305" cy="1223583"/>
          </a:xfrm>
          <a:prstGeom prst="rect">
            <a:avLst/>
          </a:prstGeom>
          <a:noFill/>
          <a:ln>
            <a:solidFill>
              <a:schemeClr val="tx1"/>
            </a:solidFill>
          </a:ln>
        </p:spPr>
      </p:pic>
    </p:spTree>
    <p:extLst>
      <p:ext uri="{BB962C8B-B14F-4D97-AF65-F5344CB8AC3E}">
        <p14:creationId xmlns:p14="http://schemas.microsoft.com/office/powerpoint/2010/main" val="79170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274638"/>
            <a:ext cx="8229600" cy="850106"/>
          </a:xfrm>
        </p:spPr>
        <p:txBody>
          <a:bodyPr>
            <a:normAutofit fontScale="90000"/>
          </a:bodyPr>
          <a:lstStyle/>
          <a:p>
            <a:r>
              <a:rPr lang="sv-FI" b="1" dirty="0">
                <a:latin typeface="+mn-lt"/>
              </a:rPr>
              <a:t>Nya smarta soptunnor med solceller </a:t>
            </a:r>
            <a:br>
              <a:rPr lang="sv-FI" b="1" dirty="0">
                <a:latin typeface="+mn-lt"/>
              </a:rPr>
            </a:br>
            <a:r>
              <a:rPr lang="sv-FI" b="1" dirty="0">
                <a:latin typeface="+mn-lt"/>
              </a:rPr>
              <a:t>och som kommunicerar</a:t>
            </a:r>
            <a:endParaRPr lang="sv-SE" dirty="0">
              <a:latin typeface="+mn-lt"/>
            </a:endParaRPr>
          </a:p>
        </p:txBody>
      </p:sp>
      <p:sp>
        <p:nvSpPr>
          <p:cNvPr id="3" name="Platshållare för innehåll 2"/>
          <p:cNvSpPr>
            <a:spLocks noGrp="1"/>
          </p:cNvSpPr>
          <p:nvPr>
            <p:ph idx="1"/>
          </p:nvPr>
        </p:nvSpPr>
        <p:spPr>
          <a:xfrm>
            <a:off x="2207568" y="1916833"/>
            <a:ext cx="8003232" cy="7071033"/>
          </a:xfrm>
        </p:spPr>
        <p:txBody>
          <a:bodyPr>
            <a:normAutofit/>
          </a:bodyPr>
          <a:lstStyle/>
          <a:p>
            <a:r>
              <a:rPr lang="sv-FI" sz="2400" dirty="0"/>
              <a:t>Soptunnorna försörjs av energi som produceras av solceller.</a:t>
            </a:r>
          </a:p>
          <a:p>
            <a:r>
              <a:rPr lang="sv-FI" sz="2400" dirty="0"/>
              <a:t>De har en inbyggd komprimator som tycker ihop skräpet och detta innebär färre tömningar</a:t>
            </a:r>
          </a:p>
          <a:p>
            <a:r>
              <a:rPr lang="sv-FI" sz="2400" dirty="0"/>
              <a:t>De skickar en signal när de                                                         ska tömmas</a:t>
            </a:r>
          </a:p>
          <a:p>
            <a:endParaRPr lang="sv-SE" dirty="0"/>
          </a:p>
        </p:txBody>
      </p:sp>
      <p:pic>
        <p:nvPicPr>
          <p:cNvPr id="1026" name="Picture 2" descr="Förhandsgranskning av bi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048" y="2996952"/>
            <a:ext cx="3592659" cy="3312368"/>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p:cNvPicPr>
            <a:picLocks noChangeAspect="1"/>
          </p:cNvPicPr>
          <p:nvPr/>
        </p:nvPicPr>
        <p:blipFill>
          <a:blip r:embed="rId3"/>
          <a:stretch>
            <a:fillRect/>
          </a:stretch>
        </p:blipFill>
        <p:spPr>
          <a:xfrm>
            <a:off x="9277314" y="116632"/>
            <a:ext cx="1229744" cy="1239428"/>
          </a:xfrm>
          <a:prstGeom prst="rect">
            <a:avLst/>
          </a:prstGeom>
        </p:spPr>
      </p:pic>
    </p:spTree>
    <p:extLst>
      <p:ext uri="{BB962C8B-B14F-4D97-AF65-F5344CB8AC3E}">
        <p14:creationId xmlns:p14="http://schemas.microsoft.com/office/powerpoint/2010/main" val="4001202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FI" dirty="0"/>
              <a:t>Bikupor på stadens bibliotek</a:t>
            </a:r>
            <a:endParaRPr lang="sv-SE" dirty="0"/>
          </a:p>
        </p:txBody>
      </p:sp>
      <p:pic>
        <p:nvPicPr>
          <p:cNvPr id="6" name="Bild 3" descr="https://www.globalamalen.se/wp-content/uploads/2016/05/Sustainable-Development-Goals_icons-15-1-300x300.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360" y="188640"/>
            <a:ext cx="1152128" cy="1150874"/>
          </a:xfrm>
          <a:prstGeom prst="rect">
            <a:avLst/>
          </a:prstGeom>
          <a:noFill/>
          <a:ln>
            <a:solidFill>
              <a:schemeClr val="tx1"/>
            </a:solidFill>
          </a:ln>
        </p:spPr>
      </p:pic>
      <p:sp>
        <p:nvSpPr>
          <p:cNvPr id="3" name="Platshållare för innehåll 2"/>
          <p:cNvSpPr>
            <a:spLocks noGrp="1"/>
          </p:cNvSpPr>
          <p:nvPr>
            <p:ph idx="1"/>
          </p:nvPr>
        </p:nvSpPr>
        <p:spPr/>
        <p:txBody>
          <a:bodyPr/>
          <a:lstStyle/>
          <a:p>
            <a:endParaRPr lang="sv-FI" dirty="0"/>
          </a:p>
          <a:p>
            <a:endParaRPr lang="sv-FI" dirty="0"/>
          </a:p>
          <a:p>
            <a:endParaRPr lang="sv-FI" dirty="0"/>
          </a:p>
          <a:p>
            <a:endParaRPr lang="sv-FI" dirty="0"/>
          </a:p>
          <a:p>
            <a:endParaRPr lang="sv-SE" dirty="0"/>
          </a:p>
        </p:txBody>
      </p:sp>
      <p:pic>
        <p:nvPicPr>
          <p:cNvPr id="4" name="Bildobjekt 3"/>
          <p:cNvPicPr>
            <a:picLocks noChangeAspect="1"/>
          </p:cNvPicPr>
          <p:nvPr/>
        </p:nvPicPr>
        <p:blipFill>
          <a:blip r:embed="rId4"/>
          <a:stretch>
            <a:fillRect/>
          </a:stretch>
        </p:blipFill>
        <p:spPr>
          <a:xfrm>
            <a:off x="2135561" y="3654260"/>
            <a:ext cx="5505165" cy="2676376"/>
          </a:xfrm>
          <a:prstGeom prst="rect">
            <a:avLst/>
          </a:prstGeom>
        </p:spPr>
      </p:pic>
      <p:pic>
        <p:nvPicPr>
          <p:cNvPr id="8" name="Picture 2" descr="Förhandsgranskning av bi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8142" y="1844824"/>
            <a:ext cx="5106979" cy="247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27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2782887" y="764705"/>
            <a:ext cx="6423497" cy="1440161"/>
          </a:xfrm>
        </p:spPr>
        <p:txBody>
          <a:bodyPr>
            <a:normAutofit/>
          </a:bodyPr>
          <a:lstStyle/>
          <a:p>
            <a:r>
              <a:rPr lang="sv-FI" dirty="0"/>
              <a:t>Globalt och lokalt ansvar</a:t>
            </a:r>
            <a:endParaRPr lang="sv-SE" dirty="0"/>
          </a:p>
        </p:txBody>
      </p:sp>
      <p:sp>
        <p:nvSpPr>
          <p:cNvPr id="3" name="Underrubrik 2"/>
          <p:cNvSpPr>
            <a:spLocks noGrp="1"/>
          </p:cNvSpPr>
          <p:nvPr>
            <p:ph type="subTitle" idx="1"/>
          </p:nvPr>
        </p:nvSpPr>
        <p:spPr>
          <a:xfrm>
            <a:off x="2782888" y="2996952"/>
            <a:ext cx="6423497" cy="1944216"/>
          </a:xfrm>
        </p:spPr>
        <p:txBody>
          <a:bodyPr>
            <a:normAutofit/>
          </a:bodyPr>
          <a:lstStyle/>
          <a:p>
            <a:r>
              <a:rPr lang="sv-FI" sz="2400" dirty="0">
                <a:solidFill>
                  <a:schemeClr val="bg1"/>
                </a:solidFill>
              </a:rPr>
              <a:t>MARIEHAMNS STADS MILJÖPROGRAM 2019-2030</a:t>
            </a:r>
          </a:p>
          <a:p>
            <a:endParaRPr lang="sv-FI" sz="2400" dirty="0">
              <a:solidFill>
                <a:schemeClr val="bg1"/>
              </a:solidFill>
            </a:endParaRPr>
          </a:p>
          <a:p>
            <a:r>
              <a:rPr lang="sv-FI" sz="1400" dirty="0">
                <a:solidFill>
                  <a:schemeClr val="bg1"/>
                </a:solidFill>
              </a:rPr>
              <a:t>Stadsdirektör Barbara </a:t>
            </a:r>
            <a:r>
              <a:rPr lang="sv-FI" sz="1400">
                <a:solidFill>
                  <a:schemeClr val="bg1"/>
                </a:solidFill>
              </a:rPr>
              <a:t>Heinonen  28.10.2019</a:t>
            </a:r>
            <a:endParaRPr lang="sv-SE" sz="1400" dirty="0">
              <a:solidFill>
                <a:schemeClr val="bg1"/>
              </a:solidFill>
            </a:endParaRPr>
          </a:p>
        </p:txBody>
      </p:sp>
      <p:pic>
        <p:nvPicPr>
          <p:cNvPr id="7" name="Bildobjekt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5" y="6021289"/>
            <a:ext cx="1944216" cy="836712"/>
          </a:xfrm>
          <a:prstGeom prst="rect">
            <a:avLst/>
          </a:prstGeom>
          <a:noFill/>
          <a:ln>
            <a:noFill/>
          </a:ln>
        </p:spPr>
      </p:pic>
    </p:spTree>
    <p:extLst>
      <p:ext uri="{BB962C8B-B14F-4D97-AF65-F5344CB8AC3E}">
        <p14:creationId xmlns:p14="http://schemas.microsoft.com/office/powerpoint/2010/main" val="2272921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FI" dirty="0"/>
              <a:t>			     </a:t>
            </a:r>
            <a:r>
              <a:rPr lang="sv-FI" sz="4000" dirty="0"/>
              <a:t>TACK!</a:t>
            </a:r>
            <a:endParaRPr lang="sv-SE" sz="4000" dirty="0"/>
          </a:p>
        </p:txBody>
      </p:sp>
      <p:sp>
        <p:nvSpPr>
          <p:cNvPr id="3" name="Platshållare för innehåll 2"/>
          <p:cNvSpPr>
            <a:spLocks noGrp="1"/>
          </p:cNvSpPr>
          <p:nvPr>
            <p:ph idx="1"/>
          </p:nvPr>
        </p:nvSpPr>
        <p:spPr/>
        <p:txBody>
          <a:bodyPr/>
          <a:lstStyle/>
          <a:p>
            <a:pPr marL="0" indent="0">
              <a:buNone/>
            </a:pPr>
            <a:endParaRPr lang="sv-FI" dirty="0"/>
          </a:p>
          <a:p>
            <a:endParaRPr lang="sv-SE" dirty="0"/>
          </a:p>
        </p:txBody>
      </p:sp>
      <p:pic>
        <p:nvPicPr>
          <p:cNvPr id="4" name="Platshållare för innehåll 3"/>
          <p:cNvPicPr>
            <a:picLocks noChangeAspect="1"/>
          </p:cNvPicPr>
          <p:nvPr/>
        </p:nvPicPr>
        <p:blipFill>
          <a:blip r:embed="rId2"/>
          <a:stretch>
            <a:fillRect/>
          </a:stretch>
        </p:blipFill>
        <p:spPr>
          <a:xfrm>
            <a:off x="2927648" y="2185706"/>
            <a:ext cx="6199294" cy="3638716"/>
          </a:xfrm>
          <a:prstGeom prst="rect">
            <a:avLst/>
          </a:prstGeom>
        </p:spPr>
      </p:pic>
    </p:spTree>
    <p:extLst>
      <p:ext uri="{BB962C8B-B14F-4D97-AF65-F5344CB8AC3E}">
        <p14:creationId xmlns:p14="http://schemas.microsoft.com/office/powerpoint/2010/main" val="997996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838200" y="659567"/>
            <a:ext cx="3636523" cy="2850396"/>
          </a:xfrm>
        </p:spPr>
        <p:txBody>
          <a:bodyPr/>
          <a:lstStyle/>
          <a:p>
            <a:r>
              <a:rPr lang="fi-FI" dirty="0"/>
              <a:t>ENVIRONMENTAL FOCUS</a:t>
            </a:r>
            <a:br>
              <a:rPr lang="fi-FI" dirty="0"/>
            </a:br>
            <a:br>
              <a:rPr lang="fi-FI" dirty="0"/>
            </a:br>
            <a:r>
              <a:rPr lang="fi-FI" sz="2400" dirty="0"/>
              <a:t>PIRKKALA</a:t>
            </a:r>
            <a:br>
              <a:rPr lang="fi-FI" sz="2400" dirty="0"/>
            </a:br>
            <a:r>
              <a:rPr lang="fi-FI" sz="2400" dirty="0"/>
              <a:t>Tampere </a:t>
            </a:r>
            <a:r>
              <a:rPr lang="fi-FI" sz="2400" dirty="0" err="1"/>
              <a:t>region</a:t>
            </a:r>
            <a:endParaRPr lang="fi-FI" sz="2400" dirty="0"/>
          </a:p>
        </p:txBody>
      </p:sp>
      <p:sp>
        <p:nvSpPr>
          <p:cNvPr id="3" name="Alaotsikko 2"/>
          <p:cNvSpPr>
            <a:spLocks noGrp="1"/>
          </p:cNvSpPr>
          <p:nvPr>
            <p:ph type="subTitle" idx="1"/>
          </p:nvPr>
        </p:nvSpPr>
        <p:spPr/>
        <p:txBody>
          <a:bodyPr>
            <a:normAutofit/>
          </a:bodyPr>
          <a:lstStyle/>
          <a:p>
            <a:r>
              <a:rPr lang="fi-FI" sz="1200" dirty="0"/>
              <a:t>Vesa Vanninen</a:t>
            </a:r>
          </a:p>
          <a:p>
            <a:r>
              <a:rPr lang="fi-FI" sz="1200" dirty="0" err="1"/>
              <a:t>Environmental</a:t>
            </a:r>
            <a:r>
              <a:rPr lang="fi-FI" sz="1200" dirty="0"/>
              <a:t> </a:t>
            </a:r>
            <a:r>
              <a:rPr lang="fi-FI" sz="1200" dirty="0" err="1"/>
              <a:t>manager</a:t>
            </a:r>
            <a:endParaRPr lang="fi-FI" sz="1200" dirty="0"/>
          </a:p>
          <a:p>
            <a:r>
              <a:rPr lang="fi-FI" sz="1200" dirty="0"/>
              <a:t>Pirkkala </a:t>
            </a:r>
            <a:r>
              <a:rPr lang="fi-FI" sz="1200" dirty="0" err="1"/>
              <a:t>Municipality</a:t>
            </a:r>
            <a:endParaRPr lang="fi-FI" sz="1200" dirty="0"/>
          </a:p>
          <a:p>
            <a:r>
              <a:rPr lang="fi-FI" sz="1200" dirty="0"/>
              <a:t>vesa.vanninen@pirkkala.fi</a:t>
            </a:r>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058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err="1"/>
              <a:t>pirkkala</a:t>
            </a:r>
            <a:br>
              <a:rPr lang="fi-FI" dirty="0"/>
            </a:br>
            <a:br>
              <a:rPr lang="fi-FI" b="0" dirty="0"/>
            </a:br>
            <a:br>
              <a:rPr lang="fi-FI" sz="1800" b="0" dirty="0"/>
            </a:br>
            <a:endParaRPr lang="fi-FI" sz="1800" dirty="0"/>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Sisällön paikkamerkki 11"/>
          <p:cNvSpPr>
            <a:spLocks noGrp="1"/>
          </p:cNvSpPr>
          <p:nvPr>
            <p:ph idx="1"/>
          </p:nvPr>
        </p:nvSpPr>
        <p:spPr/>
        <p:txBody>
          <a:bodyPr>
            <a:normAutofit fontScale="92500" lnSpcReduction="20000"/>
          </a:bodyPr>
          <a:lstStyle/>
          <a:p>
            <a:r>
              <a:rPr lang="en-US" dirty="0"/>
              <a:t>Population 19 600</a:t>
            </a:r>
          </a:p>
          <a:p>
            <a:r>
              <a:rPr lang="en-US" dirty="0"/>
              <a:t>The growth of a population has been one of the fastest in Finland</a:t>
            </a:r>
          </a:p>
          <a:p>
            <a:r>
              <a:rPr lang="en-US" dirty="0"/>
              <a:t>Total area 103,8 km²</a:t>
            </a:r>
          </a:p>
          <a:p>
            <a:r>
              <a:rPr lang="en-US" dirty="0"/>
              <a:t>Ground area 81,43 km². Forest covers about half of </a:t>
            </a:r>
            <a:r>
              <a:rPr lang="en-US" dirty="0" err="1"/>
              <a:t>Pirkkala’s</a:t>
            </a:r>
            <a:r>
              <a:rPr lang="en-US" dirty="0"/>
              <a:t> surface area.</a:t>
            </a:r>
          </a:p>
          <a:p>
            <a:r>
              <a:rPr lang="en-US" dirty="0"/>
              <a:t>Coastline 72 km, of which Lake </a:t>
            </a:r>
            <a:r>
              <a:rPr lang="en-US" dirty="0" err="1"/>
              <a:t>Pyhäjärvi</a:t>
            </a:r>
            <a:r>
              <a:rPr lang="en-US" dirty="0"/>
              <a:t> coastline in 53.5 km</a:t>
            </a:r>
          </a:p>
          <a:p>
            <a:r>
              <a:rPr lang="en-US" dirty="0"/>
              <a:t>A separate poll suggests that residents of </a:t>
            </a:r>
            <a:r>
              <a:rPr lang="en-US" dirty="0" err="1"/>
              <a:t>Pirkkala</a:t>
            </a:r>
            <a:r>
              <a:rPr lang="en-US" dirty="0"/>
              <a:t> are the most satisfied with their municipality in Finland (together with the residents of </a:t>
            </a:r>
            <a:r>
              <a:rPr lang="en-US" dirty="0" err="1"/>
              <a:t>Kauniainen</a:t>
            </a:r>
            <a:r>
              <a:rPr lang="en-US" dirty="0"/>
              <a:t>)</a:t>
            </a:r>
            <a:endParaRPr lang="fi-FI" dirty="0"/>
          </a:p>
        </p:txBody>
      </p:sp>
      <p:pic>
        <p:nvPicPr>
          <p:cNvPr id="8" name="Kuva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8574" y="3706518"/>
            <a:ext cx="3701224" cy="2467482"/>
          </a:xfrm>
          <a:prstGeom prst="rect">
            <a:avLst/>
          </a:prstGeom>
        </p:spPr>
      </p:pic>
      <p:pic>
        <p:nvPicPr>
          <p:cNvPr id="11" name="Sisällön paikkamerkki 10"/>
          <p:cNvPicPr>
            <a:picLocks noGrp="1" noChangeAspect="1"/>
          </p:cNvPicPr>
          <p:nvPr>
            <p:ph idx="13"/>
          </p:nvPr>
        </p:nvPicPr>
        <p:blipFill>
          <a:blip r:embed="rId3" cstate="email">
            <a:extLst>
              <a:ext uri="{28A0092B-C50C-407E-A947-70E740481C1C}">
                <a14:useLocalDpi xmlns:a14="http://schemas.microsoft.com/office/drawing/2010/main"/>
              </a:ext>
            </a:extLst>
          </a:blip>
          <a:stretch>
            <a:fillRect/>
          </a:stretch>
        </p:blipFill>
        <p:spPr>
          <a:xfrm>
            <a:off x="7658574" y="1068080"/>
            <a:ext cx="3695225" cy="2463483"/>
          </a:xfrm>
        </p:spPr>
      </p:pic>
    </p:spTree>
    <p:extLst>
      <p:ext uri="{BB962C8B-B14F-4D97-AF65-F5344CB8AC3E}">
        <p14:creationId xmlns:p14="http://schemas.microsoft.com/office/powerpoint/2010/main" val="20054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err="1"/>
              <a:t>pirkkala</a:t>
            </a:r>
            <a:br>
              <a:rPr lang="fi-FI" dirty="0"/>
            </a:br>
            <a:br>
              <a:rPr lang="fi-FI" b="0" dirty="0"/>
            </a:br>
            <a:br>
              <a:rPr lang="fi-FI" sz="1800" b="0" dirty="0"/>
            </a:br>
            <a:endParaRPr lang="fi-FI" sz="1800" dirty="0"/>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Sisällön paikkamerkki 11"/>
          <p:cNvSpPr>
            <a:spLocks noGrp="1"/>
          </p:cNvSpPr>
          <p:nvPr>
            <p:ph idx="1"/>
          </p:nvPr>
        </p:nvSpPr>
        <p:spPr>
          <a:xfrm>
            <a:off x="4281254" y="1068081"/>
            <a:ext cx="3307484" cy="5105919"/>
          </a:xfrm>
        </p:spPr>
        <p:txBody>
          <a:bodyPr>
            <a:normAutofit fontScale="92500"/>
          </a:bodyPr>
          <a:lstStyle/>
          <a:p>
            <a:r>
              <a:rPr lang="en-US" dirty="0"/>
              <a:t>Environmental noise is one of the main factors that weaken the quality of life in </a:t>
            </a:r>
            <a:r>
              <a:rPr lang="en-US" dirty="0" err="1"/>
              <a:t>Pirkkala</a:t>
            </a:r>
            <a:r>
              <a:rPr lang="en-US" dirty="0"/>
              <a:t>. The road traffic and airplanes are the most significant sources of environmental noise. </a:t>
            </a:r>
          </a:p>
          <a:p>
            <a:r>
              <a:rPr lang="en-US" dirty="0"/>
              <a:t>Through land use planning the municipality of </a:t>
            </a:r>
            <a:r>
              <a:rPr lang="en-US" dirty="0" err="1"/>
              <a:t>Pirkkala</a:t>
            </a:r>
            <a:r>
              <a:rPr lang="en-US" dirty="0"/>
              <a:t> have strongly focused on strengthening the center of </a:t>
            </a:r>
            <a:r>
              <a:rPr lang="en-US" dirty="0" err="1"/>
              <a:t>Pirkkala</a:t>
            </a:r>
            <a:r>
              <a:rPr lang="en-US" dirty="0"/>
              <a:t> and the main public transport quality corridor. </a:t>
            </a:r>
          </a:p>
          <a:p>
            <a:endParaRPr lang="fi-FI" dirty="0"/>
          </a:p>
        </p:txBody>
      </p:sp>
      <p:pic>
        <p:nvPicPr>
          <p:cNvPr id="17" name="Kuva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50394" y="985236"/>
            <a:ext cx="3752394" cy="2738620"/>
          </a:xfrm>
          <a:prstGeom prst="rect">
            <a:avLst/>
          </a:prstGeom>
        </p:spPr>
      </p:pic>
      <p:pic>
        <p:nvPicPr>
          <p:cNvPr id="13" name="Kuva 12"/>
          <p:cNvPicPr/>
          <p:nvPr/>
        </p:nvPicPr>
        <p:blipFill rotWithShape="1">
          <a:blip r:embed="rId3" cstate="email">
            <a:extLst>
              <a:ext uri="{28A0092B-C50C-407E-A947-70E740481C1C}">
                <a14:useLocalDpi xmlns:a14="http://schemas.microsoft.com/office/drawing/2010/main"/>
              </a:ext>
            </a:extLst>
          </a:blip>
          <a:srcRect t="12895"/>
          <a:stretch/>
        </p:blipFill>
        <p:spPr bwMode="auto">
          <a:xfrm>
            <a:off x="7750394" y="3891064"/>
            <a:ext cx="3770703" cy="2372300"/>
          </a:xfrm>
          <a:prstGeom prst="rect">
            <a:avLst/>
          </a:prstGeom>
          <a:noFill/>
        </p:spPr>
      </p:pic>
    </p:spTree>
    <p:extLst>
      <p:ext uri="{BB962C8B-B14F-4D97-AF65-F5344CB8AC3E}">
        <p14:creationId xmlns:p14="http://schemas.microsoft.com/office/powerpoint/2010/main" val="10460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TAMPERE CITY REGION</a:t>
            </a:r>
          </a:p>
        </p:txBody>
      </p:sp>
      <p:sp>
        <p:nvSpPr>
          <p:cNvPr id="3" name="Sisällön paikkamerkki 2"/>
          <p:cNvSpPr>
            <a:spLocks noGrp="1"/>
          </p:cNvSpPr>
          <p:nvPr>
            <p:ph idx="1"/>
          </p:nvPr>
        </p:nvSpPr>
        <p:spPr/>
        <p:txBody>
          <a:bodyPr>
            <a:normAutofit fontScale="92500" lnSpcReduction="20000"/>
          </a:bodyPr>
          <a:lstStyle/>
          <a:p>
            <a:r>
              <a:rPr lang="en-US" dirty="0" err="1"/>
              <a:t>Pirkkala</a:t>
            </a:r>
            <a:r>
              <a:rPr lang="en-US" dirty="0"/>
              <a:t> is part of the wider Tampere city region with a population of 390 000 </a:t>
            </a:r>
          </a:p>
          <a:p>
            <a:r>
              <a:rPr lang="en-US" dirty="0"/>
              <a:t>Tampere City Region includes the city of Tampere, towns of </a:t>
            </a:r>
            <a:r>
              <a:rPr lang="en-US" dirty="0" err="1"/>
              <a:t>Kangasala</a:t>
            </a:r>
            <a:r>
              <a:rPr lang="en-US" dirty="0"/>
              <a:t>, Nokia, </a:t>
            </a:r>
            <a:r>
              <a:rPr lang="en-US" dirty="0" err="1"/>
              <a:t>Orivesi</a:t>
            </a:r>
            <a:r>
              <a:rPr lang="en-US" dirty="0"/>
              <a:t> and </a:t>
            </a:r>
            <a:r>
              <a:rPr lang="en-US" dirty="0" err="1"/>
              <a:t>Ylöjärvi</a:t>
            </a:r>
            <a:r>
              <a:rPr lang="en-US" dirty="0"/>
              <a:t> and the municipalities of </a:t>
            </a:r>
            <a:r>
              <a:rPr lang="en-US" dirty="0" err="1"/>
              <a:t>Lempäälä</a:t>
            </a:r>
            <a:r>
              <a:rPr lang="en-US" dirty="0"/>
              <a:t>, </a:t>
            </a:r>
            <a:r>
              <a:rPr lang="en-US" dirty="0" err="1"/>
              <a:t>Pirkkala</a:t>
            </a:r>
            <a:r>
              <a:rPr lang="en-US" dirty="0"/>
              <a:t> and </a:t>
            </a:r>
            <a:r>
              <a:rPr lang="en-US" dirty="0" err="1"/>
              <a:t>Vesilahti</a:t>
            </a:r>
            <a:r>
              <a:rPr lang="en-US" dirty="0"/>
              <a:t> </a:t>
            </a:r>
          </a:p>
          <a:p>
            <a:r>
              <a:rPr lang="en-US" dirty="0"/>
              <a:t>Tampere City Region is the second largest growth center in Finland</a:t>
            </a:r>
          </a:p>
          <a:p>
            <a:r>
              <a:rPr lang="en-US" dirty="0"/>
              <a:t>Tampere region has been rated as the most desirable place to live in Finland</a:t>
            </a:r>
          </a:p>
          <a:p>
            <a:endParaRPr lang="en-US" dirty="0"/>
          </a:p>
          <a:p>
            <a:endParaRPr lang="fi-FI" dirty="0"/>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1" name="Kuva 10"/>
          <p:cNvPicPr>
            <a:picLocks noChangeAspect="1"/>
          </p:cNvPicPr>
          <p:nvPr/>
        </p:nvPicPr>
        <p:blipFill rotWithShape="1">
          <a:blip r:embed="rId2"/>
          <a:srcRect b="3844"/>
          <a:stretch/>
        </p:blipFill>
        <p:spPr>
          <a:xfrm>
            <a:off x="8379674" y="715297"/>
            <a:ext cx="2524125" cy="5458703"/>
          </a:xfrm>
          <a:prstGeom prst="rect">
            <a:avLst/>
          </a:prstGeom>
        </p:spPr>
      </p:pic>
    </p:spTree>
    <p:extLst>
      <p:ext uri="{BB962C8B-B14F-4D97-AF65-F5344CB8AC3E}">
        <p14:creationId xmlns:p14="http://schemas.microsoft.com/office/powerpoint/2010/main" val="235460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COOPERATION</a:t>
            </a:r>
            <a:br>
              <a:rPr lang="fi-FI" dirty="0"/>
            </a:br>
            <a:br>
              <a:rPr lang="fi-FI" b="0" dirty="0"/>
            </a:br>
            <a:br>
              <a:rPr lang="fi-FI" sz="1800" b="0" dirty="0"/>
            </a:br>
            <a:endParaRPr lang="fi-FI" sz="1800" dirty="0"/>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Sisällön paikkamerkki 11"/>
          <p:cNvSpPr>
            <a:spLocks noGrp="1"/>
          </p:cNvSpPr>
          <p:nvPr>
            <p:ph idx="1"/>
          </p:nvPr>
        </p:nvSpPr>
        <p:spPr/>
        <p:txBody>
          <a:bodyPr>
            <a:normAutofit fontScale="77500" lnSpcReduction="20000"/>
          </a:bodyPr>
          <a:lstStyle/>
          <a:p>
            <a:r>
              <a:rPr lang="en-US" dirty="0"/>
              <a:t>Tampere City Region is a forerunner in the political and operational co-operation between the municipalities, most notably in land use, housing and transport issues. </a:t>
            </a:r>
          </a:p>
          <a:p>
            <a:r>
              <a:rPr lang="en-US" dirty="0"/>
              <a:t>Intercommunal cooperation is </a:t>
            </a:r>
            <a:r>
              <a:rPr lang="en-US" dirty="0" err="1"/>
              <a:t>organised</a:t>
            </a:r>
            <a:r>
              <a:rPr lang="en-US" dirty="0"/>
              <a:t> by the joint authority of Tampere City Region and is funded by the municipalities of the City Region.</a:t>
            </a:r>
          </a:p>
          <a:p>
            <a:r>
              <a:rPr lang="en-US" dirty="0" err="1"/>
              <a:t>Subregional</a:t>
            </a:r>
            <a:r>
              <a:rPr lang="en-US" dirty="0"/>
              <a:t> strategy and Structural Plan 2040 form he basis for the cooperation. </a:t>
            </a:r>
          </a:p>
          <a:p>
            <a:r>
              <a:rPr lang="en-US" dirty="0"/>
              <a:t>The municipalities in the Tampere region and the State of Finland has signed the agreement that describes the common intent to coordinate land use, housing and transport.</a:t>
            </a:r>
          </a:p>
          <a:p>
            <a:endParaRPr lang="en-US" dirty="0"/>
          </a:p>
          <a:p>
            <a:pPr marL="0" indent="0">
              <a:buNone/>
            </a:pPr>
            <a:endParaRPr lang="en-US" dirty="0"/>
          </a:p>
        </p:txBody>
      </p:sp>
      <p:pic>
        <p:nvPicPr>
          <p:cNvPr id="10" name="Sisällön paikkamerkki 9"/>
          <p:cNvPicPr>
            <a:picLocks noGrp="1" noChangeAspect="1"/>
          </p:cNvPicPr>
          <p:nvPr>
            <p:ph idx="13"/>
          </p:nvPr>
        </p:nvPicPr>
        <p:blipFill>
          <a:blip r:embed="rId2" cstate="email">
            <a:extLst>
              <a:ext uri="{28A0092B-C50C-407E-A947-70E740481C1C}">
                <a14:useLocalDpi xmlns:a14="http://schemas.microsoft.com/office/drawing/2010/main"/>
              </a:ext>
            </a:extLst>
          </a:blip>
          <a:stretch>
            <a:fillRect/>
          </a:stretch>
        </p:blipFill>
        <p:spPr>
          <a:xfrm>
            <a:off x="8041329" y="3492544"/>
            <a:ext cx="3419475" cy="2424463"/>
          </a:xfrm>
          <a:prstGeom prst="rect">
            <a:avLst/>
          </a:prstGeom>
        </p:spPr>
      </p:pic>
      <p:pic>
        <p:nvPicPr>
          <p:cNvPr id="11" name="Kuva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6554" y="560892"/>
            <a:ext cx="4154560" cy="2840477"/>
          </a:xfrm>
          <a:prstGeom prst="rect">
            <a:avLst/>
          </a:prstGeom>
        </p:spPr>
      </p:pic>
    </p:spTree>
    <p:extLst>
      <p:ext uri="{BB962C8B-B14F-4D97-AF65-F5344CB8AC3E}">
        <p14:creationId xmlns:p14="http://schemas.microsoft.com/office/powerpoint/2010/main" val="100979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a:t>THE Standing COMMITTEE FOR SUSTAINABLE DEVELOPMENT</a:t>
            </a:r>
            <a:endParaRPr lang="fi-FI" dirty="0"/>
          </a:p>
        </p:txBody>
      </p:sp>
      <p:sp>
        <p:nvSpPr>
          <p:cNvPr id="3" name="Sisällön paikkamerkki 2"/>
          <p:cNvSpPr>
            <a:spLocks noGrp="1"/>
          </p:cNvSpPr>
          <p:nvPr>
            <p:ph idx="1"/>
          </p:nvPr>
        </p:nvSpPr>
        <p:spPr>
          <a:xfrm>
            <a:off x="838201" y="1715259"/>
            <a:ext cx="3393332" cy="4105689"/>
          </a:xfrm>
        </p:spPr>
        <p:txBody>
          <a:bodyPr>
            <a:normAutofit lnSpcReduction="10000"/>
          </a:bodyPr>
          <a:lstStyle/>
          <a:p>
            <a:r>
              <a:rPr lang="en-US" dirty="0"/>
              <a:t>In </a:t>
            </a:r>
            <a:r>
              <a:rPr lang="en-US" dirty="0" err="1"/>
              <a:t>Pirkkala</a:t>
            </a:r>
            <a:r>
              <a:rPr lang="en-US" dirty="0"/>
              <a:t> the municipal board may set committees to plan and prepare different themes for decision making</a:t>
            </a:r>
          </a:p>
          <a:p>
            <a:r>
              <a:rPr lang="en-US" dirty="0"/>
              <a:t>In 2017, a Sustainable Development Standing Committee was set up with the central task of promoting sustainability in </a:t>
            </a:r>
            <a:r>
              <a:rPr lang="en-US" dirty="0" err="1"/>
              <a:t>Pirkkala</a:t>
            </a:r>
            <a:endParaRPr lang="en-US" dirty="0"/>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pic>
        <p:nvPicPr>
          <p:cNvPr id="8" name="Kuva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2391" y="1789889"/>
            <a:ext cx="7119229" cy="4004566"/>
          </a:xfrm>
          <a:prstGeom prst="rect">
            <a:avLst/>
          </a:prstGeom>
        </p:spPr>
      </p:pic>
    </p:spTree>
    <p:extLst>
      <p:ext uri="{BB962C8B-B14F-4D97-AF65-F5344CB8AC3E}">
        <p14:creationId xmlns:p14="http://schemas.microsoft.com/office/powerpoint/2010/main" val="400166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GOALS AND </a:t>
            </a:r>
            <a:r>
              <a:rPr lang="fi-FI" dirty="0" err="1"/>
              <a:t>political</a:t>
            </a:r>
            <a:r>
              <a:rPr lang="fi-FI" dirty="0"/>
              <a:t> </a:t>
            </a:r>
            <a:r>
              <a:rPr lang="fi-FI" dirty="0" err="1"/>
              <a:t>commitments</a:t>
            </a:r>
            <a:endParaRPr lang="fi-FI" dirty="0"/>
          </a:p>
        </p:txBody>
      </p:sp>
      <p:sp>
        <p:nvSpPr>
          <p:cNvPr id="3" name="Sisällön paikkamerkki 2"/>
          <p:cNvSpPr>
            <a:spLocks noGrp="1"/>
          </p:cNvSpPr>
          <p:nvPr>
            <p:ph idx="1"/>
          </p:nvPr>
        </p:nvSpPr>
        <p:spPr/>
        <p:txBody>
          <a:bodyPr>
            <a:normAutofit fontScale="92500"/>
          </a:bodyPr>
          <a:lstStyle/>
          <a:p>
            <a:pPr marL="0" indent="0">
              <a:buNone/>
            </a:pPr>
            <a:r>
              <a:rPr lang="en-US" dirty="0"/>
              <a:t>Sustainable development has become a broadly accepted aim in society. It is one of the most important cross-cutting objectives at the </a:t>
            </a:r>
            <a:r>
              <a:rPr lang="en-US" dirty="0" err="1"/>
              <a:t>Pirkkala’s</a:t>
            </a:r>
            <a:r>
              <a:rPr lang="en-US" dirty="0"/>
              <a:t> municipality strategy. </a:t>
            </a:r>
          </a:p>
          <a:p>
            <a:pPr marL="0" indent="0">
              <a:buNone/>
            </a:pPr>
            <a:r>
              <a:rPr lang="en-US" dirty="0">
                <a:solidFill>
                  <a:srgbClr val="FF0000"/>
                </a:solidFill>
              </a:rPr>
              <a:t>”</a:t>
            </a:r>
            <a:r>
              <a:rPr lang="en-US" i="1" dirty="0">
                <a:solidFill>
                  <a:srgbClr val="FF0000"/>
                </a:solidFill>
              </a:rPr>
              <a:t>Our goal is to ensure good life opportunities for present and future generations. When making decisions and putting plans into action we’ll take care of environment, people, civil rights ja aspects of economy</a:t>
            </a:r>
            <a:r>
              <a:rPr lang="en-US" dirty="0">
                <a:solidFill>
                  <a:srgbClr val="FF0000"/>
                </a:solidFill>
              </a:rPr>
              <a:t>.”</a:t>
            </a:r>
          </a:p>
          <a:p>
            <a:endParaRPr lang="en-US" dirty="0"/>
          </a:p>
        </p:txBody>
      </p:sp>
      <p:pic>
        <p:nvPicPr>
          <p:cNvPr id="8" name="Sisällön paikkamerkki 7"/>
          <p:cNvPicPr>
            <a:picLocks noGrp="1" noChangeAspect="1"/>
          </p:cNvPicPr>
          <p:nvPr>
            <p:ph idx="13"/>
          </p:nvPr>
        </p:nvPicPr>
        <p:blipFill>
          <a:blip r:embed="rId2" cstate="email">
            <a:extLst>
              <a:ext uri="{28A0092B-C50C-407E-A947-70E740481C1C}">
                <a14:useLocalDpi xmlns:a14="http://schemas.microsoft.com/office/drawing/2010/main"/>
              </a:ext>
            </a:extLst>
          </a:blip>
          <a:stretch>
            <a:fillRect/>
          </a:stretch>
        </p:blipFill>
        <p:spPr>
          <a:xfrm>
            <a:off x="7934324" y="1068081"/>
            <a:ext cx="3419475" cy="1924939"/>
          </a:xfrm>
          <a:prstGeom prst="rect">
            <a:avLst/>
          </a:prstGeom>
        </p:spPr>
      </p:pic>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8109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goals</a:t>
            </a:r>
            <a:r>
              <a:rPr lang="fi-FI" dirty="0"/>
              <a:t> and </a:t>
            </a:r>
            <a:r>
              <a:rPr lang="fi-FI" dirty="0" err="1"/>
              <a:t>poltical</a:t>
            </a:r>
            <a:r>
              <a:rPr lang="fi-FI" dirty="0"/>
              <a:t> </a:t>
            </a:r>
            <a:r>
              <a:rPr lang="fi-FI" dirty="0" err="1"/>
              <a:t>commitments</a:t>
            </a:r>
            <a:r>
              <a:rPr lang="fi-FI" dirty="0"/>
              <a:t> </a:t>
            </a:r>
          </a:p>
        </p:txBody>
      </p:sp>
      <p:sp>
        <p:nvSpPr>
          <p:cNvPr id="3" name="Sisällön paikkamerkki 2"/>
          <p:cNvSpPr>
            <a:spLocks noGrp="1"/>
          </p:cNvSpPr>
          <p:nvPr>
            <p:ph idx="1"/>
          </p:nvPr>
        </p:nvSpPr>
        <p:spPr/>
        <p:txBody>
          <a:bodyPr>
            <a:normAutofit fontScale="85000" lnSpcReduction="20000"/>
          </a:bodyPr>
          <a:lstStyle/>
          <a:p>
            <a:pPr marL="0" indent="0">
              <a:buNone/>
            </a:pPr>
            <a:r>
              <a:rPr lang="en-US" sz="1900" dirty="0"/>
              <a:t>The municipality of </a:t>
            </a:r>
            <a:r>
              <a:rPr lang="en-US" sz="1900" dirty="0" err="1"/>
              <a:t>Pirkkala</a:t>
            </a:r>
            <a:r>
              <a:rPr lang="en-US" sz="1900" dirty="0"/>
              <a:t> adopted the environmental targets in 2016. </a:t>
            </a:r>
            <a:r>
              <a:rPr lang="en-US" sz="1900" dirty="0" err="1"/>
              <a:t>Pirkkala’s</a:t>
            </a:r>
            <a:r>
              <a:rPr lang="en-US" sz="1900" dirty="0"/>
              <a:t> targets focus on urban planning, energy, nature and education. </a:t>
            </a:r>
          </a:p>
          <a:p>
            <a:pPr marL="0" indent="0">
              <a:buNone/>
            </a:pPr>
            <a:r>
              <a:rPr lang="en-US" sz="1900" dirty="0">
                <a:solidFill>
                  <a:srgbClr val="FF0000"/>
                </a:solidFill>
              </a:rPr>
              <a:t>The local authority seeks to: </a:t>
            </a:r>
          </a:p>
          <a:p>
            <a:pPr marL="0" indent="0">
              <a:buNone/>
            </a:pPr>
            <a:r>
              <a:rPr lang="en-US" sz="1900" i="1" dirty="0">
                <a:solidFill>
                  <a:srgbClr val="FF0000"/>
                </a:solidFill>
              </a:rPr>
              <a:t>1) improve the cohesion of the urban structure by developing the town </a:t>
            </a:r>
            <a:r>
              <a:rPr lang="en-US" sz="1900" i="1" dirty="0" err="1">
                <a:solidFill>
                  <a:srgbClr val="FF0000"/>
                </a:solidFill>
              </a:rPr>
              <a:t>centre</a:t>
            </a:r>
            <a:r>
              <a:rPr lang="en-US" sz="1900" i="1" dirty="0">
                <a:solidFill>
                  <a:srgbClr val="FF0000"/>
                </a:solidFill>
              </a:rPr>
              <a:t> and improving public transport; </a:t>
            </a:r>
          </a:p>
          <a:p>
            <a:pPr marL="0" indent="0">
              <a:buNone/>
            </a:pPr>
            <a:r>
              <a:rPr lang="en-US" sz="1900" i="1" dirty="0">
                <a:solidFill>
                  <a:srgbClr val="FF0000"/>
                </a:solidFill>
              </a:rPr>
              <a:t>2) promote energy-efficient solutions and the use of renewable energy; </a:t>
            </a:r>
          </a:p>
          <a:p>
            <a:pPr marL="0" indent="0">
              <a:buNone/>
            </a:pPr>
            <a:r>
              <a:rPr lang="en-US" sz="1900" i="1" dirty="0">
                <a:solidFill>
                  <a:srgbClr val="FF0000"/>
                </a:solidFill>
              </a:rPr>
              <a:t>3) promote ecosystem services and biodiversity, and anticipate and prepare for the impact of climate change; and </a:t>
            </a:r>
          </a:p>
          <a:p>
            <a:pPr marL="0" indent="0">
              <a:buNone/>
            </a:pPr>
            <a:r>
              <a:rPr lang="en-US" sz="1900" i="1" dirty="0">
                <a:solidFill>
                  <a:srgbClr val="FF0000"/>
                </a:solidFill>
              </a:rPr>
              <a:t>4) develop environmental education materials and collaborate with companies to find solutions to environmental pollution. </a:t>
            </a:r>
          </a:p>
          <a:p>
            <a:pPr marL="0" indent="0">
              <a:buNone/>
            </a:pPr>
            <a:r>
              <a:rPr lang="en-US" sz="1900" dirty="0"/>
              <a:t>Municipality of </a:t>
            </a:r>
            <a:r>
              <a:rPr lang="en-US" sz="1900" dirty="0" err="1"/>
              <a:t>Pirkkala</a:t>
            </a:r>
            <a:r>
              <a:rPr lang="en-US" sz="1900" dirty="0"/>
              <a:t> and all of the local authority departments have also defined their own commitments about how they can contribute to the improvement of </a:t>
            </a:r>
            <a:r>
              <a:rPr lang="en-US" sz="1900" dirty="0" err="1"/>
              <a:t>Pirkkala’s</a:t>
            </a:r>
            <a:r>
              <a:rPr lang="en-US" sz="1900" dirty="0"/>
              <a:t> sustainability (Commitment2050) .</a:t>
            </a:r>
          </a:p>
          <a:p>
            <a:pPr marL="0" indent="0">
              <a:buNone/>
            </a:pPr>
            <a:endParaRPr lang="en-US" sz="1900" dirty="0"/>
          </a:p>
          <a:p>
            <a:endParaRPr lang="fi-FI" sz="1900" dirty="0">
              <a:solidFill>
                <a:srgbClr val="FF0000"/>
              </a:solidFill>
            </a:endParaRPr>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9" name="Sisällön paikkamerkki 8"/>
          <p:cNvPicPr>
            <a:picLocks noGrp="1" noChangeAspect="1"/>
          </p:cNvPicPr>
          <p:nvPr>
            <p:ph idx="13"/>
          </p:nvPr>
        </p:nvPicPr>
        <p:blipFill>
          <a:blip r:embed="rId2" cstate="email">
            <a:extLst>
              <a:ext uri="{28A0092B-C50C-407E-A947-70E740481C1C}">
                <a14:useLocalDpi xmlns:a14="http://schemas.microsoft.com/office/drawing/2010/main"/>
              </a:ext>
            </a:extLst>
          </a:blip>
          <a:stretch>
            <a:fillRect/>
          </a:stretch>
        </p:blipFill>
        <p:spPr>
          <a:xfrm>
            <a:off x="8079181" y="1131482"/>
            <a:ext cx="3419475" cy="2281278"/>
          </a:xfrm>
          <a:prstGeom prst="rect">
            <a:avLst/>
          </a:prstGeom>
        </p:spPr>
      </p:pic>
      <p:pic>
        <p:nvPicPr>
          <p:cNvPr id="10" name="Kuva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9181" y="3539888"/>
            <a:ext cx="3419475" cy="2564606"/>
          </a:xfrm>
          <a:prstGeom prst="rect">
            <a:avLst/>
          </a:prstGeom>
        </p:spPr>
      </p:pic>
    </p:spTree>
    <p:extLst>
      <p:ext uri="{BB962C8B-B14F-4D97-AF65-F5344CB8AC3E}">
        <p14:creationId xmlns:p14="http://schemas.microsoft.com/office/powerpoint/2010/main" val="18980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goals</a:t>
            </a:r>
            <a:r>
              <a:rPr lang="fi-FI" dirty="0"/>
              <a:t> and </a:t>
            </a:r>
            <a:r>
              <a:rPr lang="fi-FI" dirty="0" err="1"/>
              <a:t>poltical</a:t>
            </a:r>
            <a:r>
              <a:rPr lang="fi-FI" dirty="0"/>
              <a:t> </a:t>
            </a:r>
            <a:r>
              <a:rPr lang="fi-FI" dirty="0" err="1"/>
              <a:t>commitments</a:t>
            </a:r>
            <a:r>
              <a:rPr lang="fi-FI" dirty="0"/>
              <a:t> </a:t>
            </a:r>
          </a:p>
        </p:txBody>
      </p:sp>
      <p:sp>
        <p:nvSpPr>
          <p:cNvPr id="3" name="Sisällön paikkamerkki 2"/>
          <p:cNvSpPr>
            <a:spLocks noGrp="1"/>
          </p:cNvSpPr>
          <p:nvPr>
            <p:ph idx="1"/>
          </p:nvPr>
        </p:nvSpPr>
        <p:spPr/>
        <p:txBody>
          <a:bodyPr>
            <a:normAutofit/>
          </a:bodyPr>
          <a:lstStyle/>
          <a:p>
            <a:pPr marL="0" indent="0">
              <a:buNone/>
            </a:pPr>
            <a:r>
              <a:rPr lang="en-US" sz="1900" dirty="0"/>
              <a:t>Regional goals:</a:t>
            </a:r>
          </a:p>
          <a:p>
            <a:r>
              <a:rPr lang="en-US" sz="1900" dirty="0"/>
              <a:t>Regional climate Strategy 2010</a:t>
            </a:r>
          </a:p>
          <a:p>
            <a:r>
              <a:rPr lang="en-US" sz="1900" dirty="0"/>
              <a:t>The climate strategy evaluation 2016</a:t>
            </a:r>
          </a:p>
          <a:p>
            <a:r>
              <a:rPr lang="en-US" sz="1900" dirty="0"/>
              <a:t>New environmental targets for the region 2018</a:t>
            </a:r>
          </a:p>
          <a:p>
            <a:pPr marL="0" indent="0">
              <a:buNone/>
            </a:pPr>
            <a:endParaRPr lang="en-US" sz="1900" dirty="0"/>
          </a:p>
          <a:p>
            <a:endParaRPr lang="fi-FI" sz="1900" dirty="0">
              <a:solidFill>
                <a:srgbClr val="FF0000"/>
              </a:solidFill>
            </a:endParaRPr>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3" name="Sisällön paikkamerkki 12"/>
          <p:cNvPicPr>
            <a:picLocks noGrp="1" noChangeAspect="1"/>
          </p:cNvPicPr>
          <p:nvPr>
            <p:ph idx="13"/>
          </p:nvPr>
        </p:nvPicPr>
        <p:blipFill rotWithShape="1">
          <a:blip r:embed="rId2" cstate="email">
            <a:extLst>
              <a:ext uri="{28A0092B-C50C-407E-A947-70E740481C1C}">
                <a14:useLocalDpi xmlns:a14="http://schemas.microsoft.com/office/drawing/2010/main"/>
              </a:ext>
            </a:extLst>
          </a:blip>
          <a:srcRect r="43646" b="42969"/>
          <a:stretch/>
        </p:blipFill>
        <p:spPr>
          <a:xfrm>
            <a:off x="8357840" y="1232213"/>
            <a:ext cx="3381574" cy="2651530"/>
          </a:xfrm>
        </p:spPr>
      </p:pic>
    </p:spTree>
    <p:extLst>
      <p:ext uri="{BB962C8B-B14F-4D97-AF65-F5344CB8AC3E}">
        <p14:creationId xmlns:p14="http://schemas.microsoft.com/office/powerpoint/2010/main" val="12829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274638"/>
            <a:ext cx="8507288" cy="850106"/>
          </a:xfrm>
        </p:spPr>
        <p:txBody>
          <a:bodyPr>
            <a:normAutofit/>
          </a:bodyPr>
          <a:lstStyle/>
          <a:p>
            <a:r>
              <a:rPr lang="sv-SE" b="1" dirty="0">
                <a:latin typeface="+mn-lt"/>
              </a:rPr>
              <a:t>Nordiska föregångare i arbetet med Agenda 2030</a:t>
            </a:r>
            <a:endParaRPr lang="sv-SE" sz="2400" dirty="0">
              <a:latin typeface="+mn-lt"/>
            </a:endParaRPr>
          </a:p>
        </p:txBody>
      </p:sp>
      <p:sp>
        <p:nvSpPr>
          <p:cNvPr id="3" name="Platshållare för innehåll 2"/>
          <p:cNvSpPr>
            <a:spLocks noGrp="1"/>
          </p:cNvSpPr>
          <p:nvPr>
            <p:ph idx="1"/>
          </p:nvPr>
        </p:nvSpPr>
        <p:spPr>
          <a:xfrm>
            <a:off x="1981200" y="2276872"/>
            <a:ext cx="8229600" cy="4032448"/>
          </a:xfrm>
        </p:spPr>
        <p:txBody>
          <a:bodyPr/>
          <a:lstStyle/>
          <a:p>
            <a:r>
              <a:rPr lang="sv-FI" dirty="0"/>
              <a:t>Mariehamn är en av 15 kommuner som har utsetts av </a:t>
            </a:r>
            <a:r>
              <a:rPr lang="sv-FI" dirty="0" err="1"/>
              <a:t>Nordregio</a:t>
            </a:r>
            <a:r>
              <a:rPr lang="sv-FI" dirty="0"/>
              <a:t> (Nordiska ministerrådet) som föregångare i hur Agenda 2030 implementeras på lokal nivå i Norden.</a:t>
            </a:r>
          </a:p>
          <a:p>
            <a:pPr marL="0" indent="0">
              <a:buNone/>
            </a:pPr>
            <a:endParaRPr lang="sv-FI" dirty="0"/>
          </a:p>
          <a:p>
            <a:r>
              <a:rPr lang="sv-FI" dirty="0"/>
              <a:t>Mer att läsa om detta i </a:t>
            </a:r>
            <a:r>
              <a:rPr lang="sv-FI" dirty="0">
                <a:hlinkClick r:id="rId2"/>
              </a:rPr>
              <a:t>NORDREGIO RAPPORT 2019:5</a:t>
            </a:r>
            <a:endParaRPr lang="sv-FI" dirty="0"/>
          </a:p>
          <a:p>
            <a:endParaRPr lang="sv-FI" dirty="0"/>
          </a:p>
          <a:p>
            <a:endParaRPr lang="sv-FI" dirty="0"/>
          </a:p>
          <a:p>
            <a:endParaRPr lang="sv-SE" dirty="0"/>
          </a:p>
          <a:p>
            <a:pPr marL="0" indent="0">
              <a:buNone/>
            </a:pPr>
            <a:endParaRPr lang="sv-SE" dirty="0"/>
          </a:p>
        </p:txBody>
      </p:sp>
    </p:spTree>
    <p:extLst>
      <p:ext uri="{BB962C8B-B14F-4D97-AF65-F5344CB8AC3E}">
        <p14:creationId xmlns:p14="http://schemas.microsoft.com/office/powerpoint/2010/main" val="181035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dirty="0"/>
              <a:t>Membership in the Carbon Neutral Municipalities network (</a:t>
            </a:r>
            <a:r>
              <a:rPr lang="en-US" dirty="0" err="1"/>
              <a:t>Hinku</a:t>
            </a:r>
            <a:r>
              <a:rPr lang="en-US" dirty="0"/>
              <a:t>)</a:t>
            </a:r>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3" name="Sisällön paikkamerkki 2"/>
          <p:cNvSpPr>
            <a:spLocks noGrp="1"/>
          </p:cNvSpPr>
          <p:nvPr>
            <p:ph idx="1"/>
          </p:nvPr>
        </p:nvSpPr>
        <p:spPr>
          <a:xfrm>
            <a:off x="838201" y="1715259"/>
            <a:ext cx="6087894" cy="4105689"/>
          </a:xfrm>
        </p:spPr>
        <p:txBody>
          <a:bodyPr>
            <a:normAutofit fontScale="70000" lnSpcReduction="20000"/>
          </a:bodyPr>
          <a:lstStyle/>
          <a:p>
            <a:r>
              <a:rPr lang="en-US" dirty="0" err="1"/>
              <a:t>Pirkkala</a:t>
            </a:r>
            <a:r>
              <a:rPr lang="en-US" dirty="0"/>
              <a:t> joined the Carbon Neutral Municipalities (HINKU) network by decision of its Municipal council on </a:t>
            </a:r>
            <a:r>
              <a:rPr lang="en-US" dirty="0" err="1"/>
              <a:t>Feburary</a:t>
            </a:r>
            <a:r>
              <a:rPr lang="en-US" dirty="0"/>
              <a:t> 2019. Also the Tampere City Region has joined the network being the largest unified region in the network in Finland. The network is coordinated by the Finnish Environment Institute (SYKE). </a:t>
            </a:r>
          </a:p>
          <a:p>
            <a:r>
              <a:rPr lang="en-US" dirty="0"/>
              <a:t>The members of the Carbon Neutral Municipalities network (</a:t>
            </a:r>
            <a:r>
              <a:rPr lang="en-US" dirty="0" err="1"/>
              <a:t>Hinku</a:t>
            </a:r>
            <a:r>
              <a:rPr lang="en-US" dirty="0"/>
              <a:t>) are committed to reducing their emissions by 80% from the 2007 level by 2030. The remaining 20 per cent will be compensated by increasing carbon sinks.</a:t>
            </a:r>
          </a:p>
          <a:p>
            <a:r>
              <a:rPr lang="en-US" dirty="0"/>
              <a:t> The regional climate package is a burden-sharing agreement according to which each municipality will carry out individual emissions reduction measures ideal for them. </a:t>
            </a:r>
          </a:p>
          <a:p>
            <a:r>
              <a:rPr lang="en-US" dirty="0"/>
              <a:t>The Tampere region is participating in the Finnish Environment Institute’s CANEMURE (Towards Carbon Neutral Municipalities) Life IP -project, which will promote practical measures to mitigate climate change over the next six years. </a:t>
            </a:r>
          </a:p>
          <a:p>
            <a:endParaRPr lang="en-US" dirty="0"/>
          </a:p>
          <a:p>
            <a:pPr marL="0" indent="0">
              <a:buNone/>
            </a:pPr>
            <a:endParaRPr lang="en-US" dirty="0"/>
          </a:p>
          <a:p>
            <a:endParaRPr lang="fi-FI" dirty="0"/>
          </a:p>
        </p:txBody>
      </p:sp>
      <p:pic>
        <p:nvPicPr>
          <p:cNvPr id="9" name="Kuva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3099" y="1715258"/>
            <a:ext cx="4501116" cy="3000745"/>
          </a:xfrm>
          <a:prstGeom prst="rect">
            <a:avLst/>
          </a:prstGeom>
        </p:spPr>
      </p:pic>
    </p:spTree>
    <p:extLst>
      <p:ext uri="{BB962C8B-B14F-4D97-AF65-F5344CB8AC3E}">
        <p14:creationId xmlns:p14="http://schemas.microsoft.com/office/powerpoint/2010/main" val="79755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ACTIONS</a:t>
            </a:r>
          </a:p>
        </p:txBody>
      </p:sp>
      <p:sp>
        <p:nvSpPr>
          <p:cNvPr id="3" name="Sisällön paikkamerkki 2"/>
          <p:cNvSpPr>
            <a:spLocks noGrp="1"/>
          </p:cNvSpPr>
          <p:nvPr>
            <p:ph idx="1"/>
          </p:nvPr>
        </p:nvSpPr>
        <p:spPr>
          <a:xfrm>
            <a:off x="4281254" y="1068081"/>
            <a:ext cx="4074806" cy="5105919"/>
          </a:xfrm>
        </p:spPr>
        <p:txBody>
          <a:bodyPr>
            <a:normAutofit fontScale="70000" lnSpcReduction="20000"/>
          </a:bodyPr>
          <a:lstStyle/>
          <a:p>
            <a:r>
              <a:rPr lang="en-US" dirty="0"/>
              <a:t>The emissions reduction actions in the Tampere region are based on the region’s strategy, LHT (land use, housing and transport) agreement and climate strategy.  </a:t>
            </a:r>
          </a:p>
          <a:p>
            <a:r>
              <a:rPr lang="en-US" dirty="0"/>
              <a:t>In the Tampere region the areas in which emissions need to be reduced most during the </a:t>
            </a:r>
            <a:r>
              <a:rPr lang="en-US" dirty="0" err="1"/>
              <a:t>Hinku</a:t>
            </a:r>
            <a:r>
              <a:rPr lang="en-US" dirty="0"/>
              <a:t> period of 2007–2030 are electricity, district heating and traffic. </a:t>
            </a:r>
          </a:p>
          <a:p>
            <a:r>
              <a:rPr lang="en-US" dirty="0" err="1"/>
              <a:t>Pirkkala’s</a:t>
            </a:r>
            <a:r>
              <a:rPr lang="en-US" dirty="0"/>
              <a:t> climate work is </a:t>
            </a:r>
            <a:r>
              <a:rPr lang="en-US" dirty="0" err="1"/>
              <a:t>characterised</a:t>
            </a:r>
            <a:r>
              <a:rPr lang="en-US" dirty="0"/>
              <a:t> by an emphasis on sustainable urban structure, low-energy building projects and smart mobility measures. Climate education also plays a major role in the municipality’s climate work. </a:t>
            </a:r>
          </a:p>
          <a:p>
            <a:r>
              <a:rPr lang="en-US" dirty="0" err="1"/>
              <a:t>Pirkkala</a:t>
            </a:r>
            <a:r>
              <a:rPr lang="en-US" dirty="0"/>
              <a:t> also boasts a good number of companies offering environmental solutions. </a:t>
            </a:r>
          </a:p>
          <a:p>
            <a:r>
              <a:rPr lang="en-US" dirty="0"/>
              <a:t>Projects in the next few years include the general planning of the tramway, which the municipality of </a:t>
            </a:r>
            <a:r>
              <a:rPr lang="en-US" dirty="0" err="1"/>
              <a:t>Pirkkala</a:t>
            </a:r>
            <a:r>
              <a:rPr lang="en-US" dirty="0"/>
              <a:t> is contributing to.</a:t>
            </a:r>
          </a:p>
          <a:p>
            <a:pPr marL="0" indent="0">
              <a:buNone/>
            </a:pPr>
            <a:endParaRPr lang="en-US" dirty="0"/>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0" name="Kuva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6060" y="885731"/>
            <a:ext cx="3420152" cy="4834547"/>
          </a:xfrm>
          <a:prstGeom prst="rect">
            <a:avLst/>
          </a:prstGeom>
        </p:spPr>
      </p:pic>
    </p:spTree>
    <p:extLst>
      <p:ext uri="{BB962C8B-B14F-4D97-AF65-F5344CB8AC3E}">
        <p14:creationId xmlns:p14="http://schemas.microsoft.com/office/powerpoint/2010/main" val="62655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next</a:t>
            </a:r>
            <a:r>
              <a:rPr lang="fi-FI" dirty="0"/>
              <a:t> </a:t>
            </a:r>
            <a:r>
              <a:rPr lang="fi-FI" dirty="0" err="1"/>
              <a:t>steps</a:t>
            </a:r>
            <a:endParaRPr lang="fi-FI" dirty="0"/>
          </a:p>
        </p:txBody>
      </p:sp>
      <p:sp>
        <p:nvSpPr>
          <p:cNvPr id="3" name="Sisällön paikkamerkki 2"/>
          <p:cNvSpPr>
            <a:spLocks noGrp="1"/>
          </p:cNvSpPr>
          <p:nvPr>
            <p:ph idx="1"/>
          </p:nvPr>
        </p:nvSpPr>
        <p:spPr>
          <a:xfrm>
            <a:off x="4281254" y="1068081"/>
            <a:ext cx="4074806" cy="5105919"/>
          </a:xfrm>
        </p:spPr>
        <p:txBody>
          <a:bodyPr>
            <a:normAutofit fontScale="92500" lnSpcReduction="20000"/>
          </a:bodyPr>
          <a:lstStyle/>
          <a:p>
            <a:r>
              <a:rPr lang="en-US" dirty="0"/>
              <a:t>The next steps are to build </a:t>
            </a:r>
            <a:r>
              <a:rPr lang="en-US" b="1" dirty="0"/>
              <a:t>road maps</a:t>
            </a:r>
            <a:r>
              <a:rPr lang="en-US" dirty="0"/>
              <a:t> to set actions on how to become carbon neutral region and municipality.</a:t>
            </a:r>
          </a:p>
          <a:p>
            <a:r>
              <a:rPr lang="en-US" dirty="0"/>
              <a:t>The local businesses and residents are invited to participate in the in the implementation of the SDGs and climate actions </a:t>
            </a:r>
            <a:r>
              <a:rPr lang="en-US" dirty="0" err="1"/>
              <a:t>eg</a:t>
            </a:r>
            <a:r>
              <a:rPr lang="en-US" dirty="0"/>
              <a:t>. in the circular economy. </a:t>
            </a:r>
          </a:p>
          <a:p>
            <a:r>
              <a:rPr lang="en-US" dirty="0"/>
              <a:t>More comparable emission data and information on the </a:t>
            </a:r>
            <a:r>
              <a:rPr lang="en-US" dirty="0" err="1"/>
              <a:t>emmision</a:t>
            </a:r>
            <a:r>
              <a:rPr lang="en-US" dirty="0"/>
              <a:t> effects, costs and benefits of different measures are still needed.</a:t>
            </a:r>
          </a:p>
          <a:p>
            <a:r>
              <a:rPr lang="en-US" dirty="0"/>
              <a:t>The cities and municipalities need more support of a state-level policy. </a:t>
            </a:r>
          </a:p>
          <a:p>
            <a:endParaRPr lang="en-US" dirty="0"/>
          </a:p>
          <a:p>
            <a:endParaRPr lang="en-US" dirty="0"/>
          </a:p>
          <a:p>
            <a:endParaRPr lang="en-US" dirty="0"/>
          </a:p>
        </p:txBody>
      </p:sp>
      <p:sp>
        <p:nvSpPr>
          <p:cNvPr id="5" name="Päivämäärän paikkamerkki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Alatunnisteen paikkamerkki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Agenda 2030 </a:t>
            </a:r>
            <a:r>
              <a:rPr kumimoji="0" lang="fi-FI" sz="1200" b="0" i="0" u="none" strike="noStrike" kern="1200" cap="none" spc="0" normalizeH="0" baseline="0" noProof="0" dirty="0" err="1">
                <a:ln>
                  <a:noFill/>
                </a:ln>
                <a:solidFill>
                  <a:srgbClr val="000000">
                    <a:tint val="75000"/>
                  </a:srgbClr>
                </a:solidFill>
                <a:effectLst/>
                <a:uLnTx/>
                <a:uFillTx/>
                <a:latin typeface="Corbel" panose="020B0503020204020204"/>
                <a:ea typeface="+mn-ea"/>
                <a:cs typeface="+mn-cs"/>
              </a:rPr>
              <a:t>event</a:t>
            </a:r>
            <a:r>
              <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rPr>
              <a:t> </a:t>
            </a:r>
          </a:p>
        </p:txBody>
      </p:sp>
      <p:sp>
        <p:nvSpPr>
          <p:cNvPr id="7" name="Dian numeron paikkamerkki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0" name="Kuva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6060" y="885731"/>
            <a:ext cx="3420152" cy="4834547"/>
          </a:xfrm>
          <a:prstGeom prst="rect">
            <a:avLst/>
          </a:prstGeom>
        </p:spPr>
      </p:pic>
    </p:spTree>
    <p:extLst>
      <p:ext uri="{BB962C8B-B14F-4D97-AF65-F5344CB8AC3E}">
        <p14:creationId xmlns:p14="http://schemas.microsoft.com/office/powerpoint/2010/main" val="216766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dirty="0"/>
              <a:t>Carbon sinks and local green areas</a:t>
            </a:r>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3" name="Sisällön paikkamerkki 2"/>
          <p:cNvSpPr>
            <a:spLocks noGrp="1"/>
          </p:cNvSpPr>
          <p:nvPr>
            <p:ph idx="1"/>
          </p:nvPr>
        </p:nvSpPr>
        <p:spPr>
          <a:xfrm>
            <a:off x="838202" y="1715259"/>
            <a:ext cx="7342760" cy="4105689"/>
          </a:xfrm>
        </p:spPr>
        <p:txBody>
          <a:bodyPr>
            <a:normAutofit fontScale="92500" lnSpcReduction="10000"/>
          </a:bodyPr>
          <a:lstStyle/>
          <a:p>
            <a:r>
              <a:rPr lang="en-US" dirty="0"/>
              <a:t>The Tampere region’s carbon sink assessment will be completed in 2019. </a:t>
            </a:r>
          </a:p>
          <a:p>
            <a:r>
              <a:rPr lang="en-US" dirty="0"/>
              <a:t>Tampere region has developed ”Carbon sinks and local green areas in growing urban areas” project as part of The Sustainable City </a:t>
            </a:r>
            <a:r>
              <a:rPr lang="en-US" dirty="0" err="1"/>
              <a:t>programme</a:t>
            </a:r>
            <a:r>
              <a:rPr lang="en-US" dirty="0"/>
              <a:t> coordinated by the Ministry of the Environment. The project’s measures include assessing the potential of the region’s urban and rural green areas to function as carbon sinks. </a:t>
            </a:r>
          </a:p>
          <a:p>
            <a:r>
              <a:rPr lang="en-US" dirty="0"/>
              <a:t>On Tampere region the important forest areas and Ecological networks was identified in cooperation between Centre for Economic Development, Transport and the Environment (ELY Center) and municipalities. </a:t>
            </a:r>
          </a:p>
          <a:p>
            <a:r>
              <a:rPr lang="en-US" dirty="0"/>
              <a:t>The </a:t>
            </a:r>
            <a:r>
              <a:rPr lang="en-US" dirty="0" err="1"/>
              <a:t>Pirkkala’s</a:t>
            </a:r>
            <a:r>
              <a:rPr lang="en-US" dirty="0"/>
              <a:t> green area program is being prepared. </a:t>
            </a:r>
            <a:endParaRPr lang="fi-FI" dirty="0"/>
          </a:p>
        </p:txBody>
      </p:sp>
      <p:pic>
        <p:nvPicPr>
          <p:cNvPr id="9" name="Kuva 8"/>
          <p:cNvPicPr>
            <a:picLocks noChangeAspect="1"/>
          </p:cNvPicPr>
          <p:nvPr/>
        </p:nvPicPr>
        <p:blipFill rotWithShape="1">
          <a:blip r:embed="rId2" cstate="email">
            <a:extLst>
              <a:ext uri="{28A0092B-C50C-407E-A947-70E740481C1C}">
                <a14:useLocalDpi xmlns:a14="http://schemas.microsoft.com/office/drawing/2010/main"/>
              </a:ext>
            </a:extLst>
          </a:blip>
          <a:srcRect r="1480"/>
          <a:stretch/>
        </p:blipFill>
        <p:spPr>
          <a:xfrm>
            <a:off x="8360508" y="1734706"/>
            <a:ext cx="2993292" cy="2033397"/>
          </a:xfrm>
          <a:prstGeom prst="rect">
            <a:avLst/>
          </a:prstGeom>
        </p:spPr>
      </p:pic>
      <p:pic>
        <p:nvPicPr>
          <p:cNvPr id="13" name="Sisällön paikkamerkki 7"/>
          <p:cNvPicPr>
            <a:picLocks noChangeAspect="1"/>
          </p:cNvPicPr>
          <p:nvPr/>
        </p:nvPicPr>
        <p:blipFill rotWithShape="1">
          <a:blip r:embed="rId3" cstate="email">
            <a:extLst>
              <a:ext uri="{28A0092B-C50C-407E-A947-70E740481C1C}">
                <a14:useLocalDpi xmlns:a14="http://schemas.microsoft.com/office/drawing/2010/main"/>
              </a:ext>
            </a:extLst>
          </a:blip>
          <a:srcRect l="411" t="5133" r="23282" b="1361"/>
          <a:stretch/>
        </p:blipFill>
        <p:spPr>
          <a:xfrm>
            <a:off x="8360508" y="3849195"/>
            <a:ext cx="2999196" cy="1971753"/>
          </a:xfrm>
          <a:prstGeom prst="rect">
            <a:avLst/>
          </a:prstGeom>
        </p:spPr>
      </p:pic>
    </p:spTree>
    <p:extLst>
      <p:ext uri="{BB962C8B-B14F-4D97-AF65-F5344CB8AC3E}">
        <p14:creationId xmlns:p14="http://schemas.microsoft.com/office/powerpoint/2010/main" val="371042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62BDCF-7B0D-9449-9CAA-61DCD9119BE1}" type="datetime1">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27.10.2019</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4FCD5B-067A-624D-AC7B-21F3CBE738C7}" type="slidenum">
              <a:rPr kumimoji="0" lang="fi-FI" sz="1200" b="0" i="0" u="none" strike="noStrike" kern="1200" cap="none" spc="0" normalizeH="0" baseline="0" noProof="0" smtClean="0">
                <a:ln>
                  <a:noFill/>
                </a:ln>
                <a:solidFill>
                  <a:srgbClr val="000000">
                    <a:tint val="75000"/>
                  </a:srgbClr>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fi-FI" sz="1200" b="0" i="0" u="none" strike="noStrike" kern="1200" cap="none" spc="0" normalizeH="0" baseline="0" noProof="0" dirty="0">
              <a:ln>
                <a:noFill/>
              </a:ln>
              <a:solidFill>
                <a:srgbClr val="000000">
                  <a:tint val="75000"/>
                </a:srgbClr>
              </a:solidFill>
              <a:effectLst/>
              <a:uLnTx/>
              <a:uFillTx/>
              <a:latin typeface="Corbel" panose="020B0503020204020204"/>
              <a:ea typeface="+mn-ea"/>
              <a:cs typeface="+mn-cs"/>
            </a:endParaRPr>
          </a:p>
        </p:txBody>
      </p:sp>
      <p:pic>
        <p:nvPicPr>
          <p:cNvPr id="10" name="Kuva 9"/>
          <p:cNvPicPr>
            <a:picLocks noChangeAspect="1"/>
          </p:cNvPicPr>
          <p:nvPr/>
        </p:nvPicPr>
        <p:blipFill rotWithShape="1">
          <a:blip r:embed="rId2" cstate="email">
            <a:extLst>
              <a:ext uri="{28A0092B-C50C-407E-A947-70E740481C1C}">
                <a14:useLocalDpi xmlns:a14="http://schemas.microsoft.com/office/drawing/2010/main"/>
              </a:ext>
            </a:extLst>
          </a:blip>
          <a:srcRect l="-182" t="26434" r="28901" b="24760"/>
          <a:stretch/>
        </p:blipFill>
        <p:spPr>
          <a:xfrm>
            <a:off x="-32938" y="0"/>
            <a:ext cx="12224938" cy="5580296"/>
          </a:xfrm>
          <a:prstGeom prst="rect">
            <a:avLst/>
          </a:prstGeom>
          <a:effectLst/>
        </p:spPr>
      </p:pic>
      <p:pic>
        <p:nvPicPr>
          <p:cNvPr id="8" name="Kuva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0039" y="1988627"/>
            <a:ext cx="5998984" cy="3243353"/>
          </a:xfrm>
          <a:prstGeom prst="rect">
            <a:avLst/>
          </a:prstGeom>
        </p:spPr>
      </p:pic>
      <p:pic>
        <p:nvPicPr>
          <p:cNvPr id="11" name="Kuva 10"/>
          <p:cNvPicPr>
            <a:picLocks noChangeAspect="1"/>
          </p:cNvPicPr>
          <p:nvPr/>
        </p:nvPicPr>
        <p:blipFill rotWithShape="1">
          <a:blip r:embed="rId4" cstate="email">
            <a:extLst>
              <a:ext uri="{28A0092B-C50C-407E-A947-70E740481C1C}">
                <a14:useLocalDpi xmlns:a14="http://schemas.microsoft.com/office/drawing/2010/main"/>
              </a:ext>
            </a:extLst>
          </a:blip>
          <a:srcRect b="60505"/>
          <a:stretch/>
        </p:blipFill>
        <p:spPr>
          <a:xfrm>
            <a:off x="3080039" y="3706762"/>
            <a:ext cx="2711838" cy="1071715"/>
          </a:xfrm>
          <a:prstGeom prst="rect">
            <a:avLst/>
          </a:prstGeom>
        </p:spPr>
      </p:pic>
    </p:spTree>
    <p:extLst>
      <p:ext uri="{BB962C8B-B14F-4D97-AF65-F5344CB8AC3E}">
        <p14:creationId xmlns:p14="http://schemas.microsoft.com/office/powerpoint/2010/main" val="35928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567" y="391028"/>
            <a:ext cx="9425895" cy="1285875"/>
          </a:xfrm>
        </p:spPr>
        <p:txBody>
          <a:bodyPr/>
          <a:lstStyle/>
          <a:p>
            <a:r>
              <a:rPr lang="en-GB" dirty="0"/>
              <a:t>Environmental (SDG 13 and SDG 7)</a:t>
            </a:r>
            <a:endParaRPr lang="sv-SE" dirty="0"/>
          </a:p>
        </p:txBody>
      </p:sp>
      <p:sp>
        <p:nvSpPr>
          <p:cNvPr id="3" name="Content Placeholder 2"/>
          <p:cNvSpPr>
            <a:spLocks noGrp="1"/>
          </p:cNvSpPr>
          <p:nvPr>
            <p:ph idx="1"/>
          </p:nvPr>
        </p:nvSpPr>
        <p:spPr>
          <a:xfrm>
            <a:off x="693739" y="2162340"/>
            <a:ext cx="9364662" cy="3787610"/>
          </a:xfrm>
        </p:spPr>
        <p:txBody>
          <a:bodyPr/>
          <a:lstStyle/>
          <a:p>
            <a:pPr marL="0" indent="0">
              <a:buNone/>
            </a:pPr>
            <a:r>
              <a:rPr lang="en-US" b="1" dirty="0"/>
              <a:t>Presentations:</a:t>
            </a:r>
          </a:p>
          <a:p>
            <a:pPr marL="0" indent="0">
              <a:buNone/>
            </a:pPr>
            <a:r>
              <a:rPr lang="en-US" b="1" dirty="0"/>
              <a:t>Barbara </a:t>
            </a:r>
            <a:r>
              <a:rPr lang="en-US" b="1" dirty="0" err="1"/>
              <a:t>Heinonen</a:t>
            </a:r>
            <a:r>
              <a:rPr lang="en-US" b="1" dirty="0"/>
              <a:t> from the city of Mariehamn </a:t>
            </a:r>
          </a:p>
          <a:p>
            <a:pPr marL="0" indent="0">
              <a:buNone/>
            </a:pPr>
            <a:r>
              <a:rPr lang="en-US" b="1" dirty="0"/>
              <a:t>Vesa Vanninen from </a:t>
            </a:r>
            <a:r>
              <a:rPr lang="en-US" b="1" dirty="0" err="1"/>
              <a:t>Pirkkala</a:t>
            </a:r>
            <a:r>
              <a:rPr lang="en-US" b="1" dirty="0"/>
              <a:t> municipality</a:t>
            </a:r>
          </a:p>
          <a:p>
            <a:pPr marL="0" indent="0">
              <a:buNone/>
            </a:pPr>
            <a:endParaRPr lang="sv-SE" dirty="0"/>
          </a:p>
          <a:p>
            <a:pPr marL="0" indent="0">
              <a:buNone/>
            </a:pPr>
            <a:r>
              <a:rPr lang="en-US" dirty="0"/>
              <a:t>Moderator: Elin Slätmo, Nordregio</a:t>
            </a:r>
            <a:endParaRPr lang="sv-SE" dirty="0"/>
          </a:p>
          <a:p>
            <a:pPr marL="0" indent="0">
              <a:buNone/>
            </a:pPr>
            <a:r>
              <a:rPr lang="en-US" dirty="0"/>
              <a:t>Rapporteur: Theresia </a:t>
            </a:r>
            <a:r>
              <a:rPr lang="en-US" dirty="0" err="1"/>
              <a:t>Bilola</a:t>
            </a:r>
            <a:r>
              <a:rPr lang="en-US" dirty="0"/>
              <a:t> </a:t>
            </a:r>
            <a:r>
              <a:rPr lang="en-US" dirty="0" err="1"/>
              <a:t>Epse</a:t>
            </a:r>
            <a:r>
              <a:rPr lang="en-US" dirty="0"/>
              <a:t> </a:t>
            </a:r>
            <a:r>
              <a:rPr lang="en-US" dirty="0" err="1"/>
              <a:t>Samfoga</a:t>
            </a:r>
            <a:r>
              <a:rPr lang="en-US" dirty="0"/>
              <a:t> </a:t>
            </a:r>
            <a:r>
              <a:rPr lang="en-US" dirty="0" err="1"/>
              <a:t>Doh</a:t>
            </a:r>
            <a:r>
              <a:rPr lang="en-US" dirty="0"/>
              <a:t>, City of Turku, Finland</a:t>
            </a:r>
          </a:p>
          <a:p>
            <a:pPr marL="0" indent="0">
              <a:buNone/>
            </a:pPr>
            <a:endParaRPr lang="en-US" dirty="0"/>
          </a:p>
          <a:p>
            <a:pPr lvl="0"/>
            <a:r>
              <a:rPr lang="en-GB" dirty="0"/>
              <a:t>How do you tackle climate change within your work (in the municipality)?</a:t>
            </a:r>
            <a:endParaRPr lang="sv-SE" dirty="0"/>
          </a:p>
          <a:p>
            <a:pPr lvl="0"/>
            <a:r>
              <a:rPr lang="en-GB" dirty="0"/>
              <a:t>How do you work for affordable clean energy?</a:t>
            </a:r>
            <a:endParaRPr lang="sv-SE" dirty="0"/>
          </a:p>
          <a:p>
            <a:pPr lvl="0"/>
            <a:r>
              <a:rPr lang="en-GB" dirty="0"/>
              <a:t>What type of help is needed to further the work from your perspective?</a:t>
            </a:r>
            <a:endParaRPr lang="sv-SE" dirty="0"/>
          </a:p>
          <a:p>
            <a:pPr marL="0" indent="0">
              <a:buNone/>
            </a:pPr>
            <a:endParaRPr lang="sv-SE"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dirty="0">
              <a:ln>
                <a:noFill/>
              </a:ln>
              <a:no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950" b="0" i="0" u="none" strike="noStrike" kern="1200" cap="none" spc="0" normalizeH="0" baseline="0" noProof="0">
                <a:ln>
                  <a:noFill/>
                </a:ln>
                <a:solidFill>
                  <a:srgbClr val="F42941"/>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950" b="0" i="0" u="none" strike="noStrike" kern="1200" cap="none" spc="0" normalizeH="0" baseline="0" noProof="0" dirty="0">
              <a:ln>
                <a:noFill/>
              </a:ln>
              <a:solidFill>
                <a:srgbClr val="F42941"/>
              </a:solidFill>
              <a:effectLst/>
              <a:uLnTx/>
              <a:uFillTx/>
              <a:latin typeface="Corbel"/>
              <a:ea typeface="+mn-ea"/>
              <a:cs typeface="+mn-cs"/>
            </a:endParaRPr>
          </a:p>
        </p:txBody>
      </p:sp>
    </p:spTree>
    <p:custDataLst>
      <p:tags r:id="rId1"/>
    </p:custDataLst>
    <p:extLst>
      <p:ext uri="{BB962C8B-B14F-4D97-AF65-F5344CB8AC3E}">
        <p14:creationId xmlns:p14="http://schemas.microsoft.com/office/powerpoint/2010/main" val="71572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274638"/>
            <a:ext cx="8229600" cy="922114"/>
          </a:xfrm>
        </p:spPr>
        <p:txBody>
          <a:bodyPr>
            <a:normAutofit fontScale="90000"/>
          </a:bodyPr>
          <a:lstStyle/>
          <a:p>
            <a:r>
              <a:rPr lang="sv-SE" b="1" dirty="0">
                <a:latin typeface="+mn-lt"/>
              </a:rPr>
              <a:t>Nordiska föregångare i arbetet med Agenda 2030, </a:t>
            </a:r>
            <a:r>
              <a:rPr lang="sv-SE" b="1" dirty="0" err="1">
                <a:latin typeface="+mn-lt"/>
              </a:rPr>
              <a:t>Nordregio</a:t>
            </a:r>
            <a:r>
              <a:rPr lang="sv-SE" b="1" dirty="0">
                <a:latin typeface="+mn-lt"/>
              </a:rPr>
              <a:t> rapport 2019:5</a:t>
            </a:r>
            <a:endParaRPr lang="sv-SE" dirty="0">
              <a:latin typeface="+mn-lt"/>
            </a:endParaRPr>
          </a:p>
        </p:txBody>
      </p:sp>
      <p:pic>
        <p:nvPicPr>
          <p:cNvPr id="4" name="Platshållare för innehåll 3"/>
          <p:cNvPicPr>
            <a:picLocks noGrp="1" noChangeAspect="1"/>
          </p:cNvPicPr>
          <p:nvPr>
            <p:ph idx="1"/>
          </p:nvPr>
        </p:nvPicPr>
        <p:blipFill>
          <a:blip r:embed="rId2"/>
          <a:stretch>
            <a:fillRect/>
          </a:stretch>
        </p:blipFill>
        <p:spPr>
          <a:xfrm>
            <a:off x="3287688" y="1601416"/>
            <a:ext cx="4896544" cy="4896544"/>
          </a:xfrm>
          <a:prstGeom prst="rect">
            <a:avLst/>
          </a:prstGeom>
        </p:spPr>
      </p:pic>
    </p:spTree>
    <p:extLst>
      <p:ext uri="{BB962C8B-B14F-4D97-AF65-F5344CB8AC3E}">
        <p14:creationId xmlns:p14="http://schemas.microsoft.com/office/powerpoint/2010/main" val="185426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FI" b="1" dirty="0">
                <a:latin typeface="+mn-lt"/>
              </a:rPr>
              <a:t>Mariehamns stads miljöprogram</a:t>
            </a:r>
            <a:endParaRPr lang="sv-SE" b="1" dirty="0">
              <a:latin typeface="+mn-lt"/>
            </a:endParaRPr>
          </a:p>
        </p:txBody>
      </p:sp>
      <p:sp>
        <p:nvSpPr>
          <p:cNvPr id="3" name="Platshållare för innehåll 2"/>
          <p:cNvSpPr>
            <a:spLocks noGrp="1"/>
          </p:cNvSpPr>
          <p:nvPr>
            <p:ph idx="1"/>
          </p:nvPr>
        </p:nvSpPr>
        <p:spPr>
          <a:xfrm>
            <a:off x="1981200" y="1700808"/>
            <a:ext cx="4474840" cy="4608512"/>
          </a:xfrm>
        </p:spPr>
        <p:txBody>
          <a:bodyPr/>
          <a:lstStyle/>
          <a:p>
            <a:r>
              <a:rPr lang="sv-FI" dirty="0"/>
              <a:t>Programmet har stöd i utvalda mål i Agenda 2030</a:t>
            </a:r>
            <a:endParaRPr lang="sv-SE" dirty="0"/>
          </a:p>
          <a:p>
            <a:endParaRPr lang="sv-SE" dirty="0"/>
          </a:p>
        </p:txBody>
      </p:sp>
      <p:pic>
        <p:nvPicPr>
          <p:cNvPr id="5" name="Bildobjekt 4"/>
          <p:cNvPicPr>
            <a:picLocks noChangeAspect="1"/>
          </p:cNvPicPr>
          <p:nvPr/>
        </p:nvPicPr>
        <p:blipFill>
          <a:blip r:embed="rId2"/>
          <a:stretch>
            <a:fillRect/>
          </a:stretch>
        </p:blipFill>
        <p:spPr>
          <a:xfrm>
            <a:off x="6888089" y="1669897"/>
            <a:ext cx="3096344" cy="4425565"/>
          </a:xfrm>
          <a:prstGeom prst="rect">
            <a:avLst/>
          </a:prstGeom>
          <a:ln>
            <a:solidFill>
              <a:schemeClr val="accent1"/>
            </a:solidFill>
          </a:ln>
        </p:spPr>
      </p:pic>
      <p:pic>
        <p:nvPicPr>
          <p:cNvPr id="6" name="Bildobjekt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2852936"/>
            <a:ext cx="4176464" cy="2160240"/>
          </a:xfrm>
          <a:prstGeom prst="rect">
            <a:avLst/>
          </a:prstGeom>
          <a:noFill/>
          <a:ln>
            <a:solidFill>
              <a:schemeClr val="tx1"/>
            </a:solidFill>
          </a:ln>
        </p:spPr>
      </p:pic>
    </p:spTree>
    <p:extLst>
      <p:ext uri="{BB962C8B-B14F-4D97-AF65-F5344CB8AC3E}">
        <p14:creationId xmlns:p14="http://schemas.microsoft.com/office/powerpoint/2010/main" val="227097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274638"/>
            <a:ext cx="8435280" cy="1143000"/>
          </a:xfrm>
        </p:spPr>
        <p:txBody>
          <a:bodyPr/>
          <a:lstStyle/>
          <a:p>
            <a:r>
              <a:rPr lang="sv-FI" b="1" dirty="0"/>
              <a:t>TVÅGRADERSMÅLET</a:t>
            </a:r>
            <a:r>
              <a:rPr lang="sv-FI" dirty="0"/>
              <a:t>, </a:t>
            </a:r>
            <a:r>
              <a:rPr lang="sv-FI" b="1" dirty="0">
                <a:latin typeface="+mn-lt"/>
              </a:rPr>
              <a:t>det kräver åtgärder!</a:t>
            </a:r>
            <a:endParaRPr lang="sv-SE" b="1" dirty="0">
              <a:latin typeface="+mn-lt"/>
            </a:endParaRPr>
          </a:p>
        </p:txBody>
      </p:sp>
      <p:sp>
        <p:nvSpPr>
          <p:cNvPr id="3" name="Platshållare för innehåll 2"/>
          <p:cNvSpPr>
            <a:spLocks noGrp="1"/>
          </p:cNvSpPr>
          <p:nvPr>
            <p:ph idx="1"/>
          </p:nvPr>
        </p:nvSpPr>
        <p:spPr>
          <a:xfrm>
            <a:off x="1981200" y="1916832"/>
            <a:ext cx="8229600" cy="4392488"/>
          </a:xfrm>
        </p:spPr>
        <p:txBody>
          <a:bodyPr>
            <a:normAutofit lnSpcReduction="10000"/>
          </a:bodyPr>
          <a:lstStyle/>
          <a:p>
            <a:r>
              <a:rPr lang="sv-SE" dirty="0"/>
              <a:t>När världens länder nu ska uppfylla det glo­bala klimatavtalet om att hålla klimatföränd­ringarna väl under två grader, spelar städerna en nyckelroll.</a:t>
            </a:r>
          </a:p>
          <a:p>
            <a:r>
              <a:rPr lang="sv-SE" dirty="0"/>
              <a:t>Därför har och kommer Marie­hamn prioritera arbetet med att minska kol­dioxidutsläppen. </a:t>
            </a:r>
          </a:p>
          <a:p>
            <a:pPr marL="0" indent="0">
              <a:buNone/>
            </a:pPr>
            <a:endParaRPr lang="sv-SE" dirty="0"/>
          </a:p>
          <a:p>
            <a:r>
              <a:rPr lang="sv-FI" dirty="0"/>
              <a:t>Klimatmål: Koldioxidutsläppen ska minska med 90 % till 2030, hittills har de minskat med 70 % sedan 2002!</a:t>
            </a:r>
            <a:endParaRPr lang="sv-SE" dirty="0"/>
          </a:p>
        </p:txBody>
      </p:sp>
    </p:spTree>
    <p:extLst>
      <p:ext uri="{BB962C8B-B14F-4D97-AF65-F5344CB8AC3E}">
        <p14:creationId xmlns:p14="http://schemas.microsoft.com/office/powerpoint/2010/main" val="400137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FI" b="1" dirty="0">
                <a:latin typeface="+mn-lt"/>
              </a:rPr>
              <a:t>Mariehamn en pionjär inom hållbar fjärrvärme </a:t>
            </a:r>
            <a:br>
              <a:rPr lang="sv-FI" sz="2800" dirty="0"/>
            </a:br>
            <a:r>
              <a:rPr lang="sv-FI" sz="1200" dirty="0"/>
              <a:t>Källa: Finsk energiindustri 16.2.2018</a:t>
            </a:r>
            <a:endParaRPr lang="sv-SE" sz="1200" dirty="0"/>
          </a:p>
        </p:txBody>
      </p:sp>
      <p:pic>
        <p:nvPicPr>
          <p:cNvPr id="4" name="Platshållare för innehåll 3"/>
          <p:cNvPicPr>
            <a:picLocks noGrp="1" noChangeAspect="1"/>
          </p:cNvPicPr>
          <p:nvPr>
            <p:ph idx="1"/>
          </p:nvPr>
        </p:nvPicPr>
        <p:blipFill>
          <a:blip r:embed="rId2"/>
          <a:stretch>
            <a:fillRect/>
          </a:stretch>
        </p:blipFill>
        <p:spPr>
          <a:xfrm>
            <a:off x="2495600" y="1628800"/>
            <a:ext cx="6480720" cy="4612186"/>
          </a:xfrm>
          <a:prstGeom prst="rect">
            <a:avLst/>
          </a:prstGeom>
          <a:ln>
            <a:solidFill>
              <a:schemeClr val="accent1"/>
            </a:solidFill>
          </a:ln>
        </p:spPr>
      </p:pic>
    </p:spTree>
    <p:extLst>
      <p:ext uri="{BB962C8B-B14F-4D97-AF65-F5344CB8AC3E}">
        <p14:creationId xmlns:p14="http://schemas.microsoft.com/office/powerpoint/2010/main" val="1811200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0"/>
            <a:ext cx="8229600" cy="1417638"/>
          </a:xfrm>
        </p:spPr>
        <p:txBody>
          <a:bodyPr/>
          <a:lstStyle/>
          <a:p>
            <a:r>
              <a:rPr lang="sv-FI" b="1" dirty="0">
                <a:latin typeface="+mn-lt"/>
              </a:rPr>
              <a:t>Hållbar fjärrvärme	</a:t>
            </a:r>
            <a:r>
              <a:rPr lang="sv-FI" dirty="0"/>
              <a:t>	</a:t>
            </a:r>
            <a:endParaRPr lang="sv-SE" dirty="0"/>
          </a:p>
        </p:txBody>
      </p:sp>
      <p:sp>
        <p:nvSpPr>
          <p:cNvPr id="3" name="Platshållare för innehåll 2"/>
          <p:cNvSpPr>
            <a:spLocks noGrp="1"/>
          </p:cNvSpPr>
          <p:nvPr>
            <p:ph idx="1"/>
          </p:nvPr>
        </p:nvSpPr>
        <p:spPr>
          <a:xfrm>
            <a:off x="1981200" y="1916832"/>
            <a:ext cx="8229600" cy="4392488"/>
          </a:xfrm>
        </p:spPr>
        <p:txBody>
          <a:bodyPr/>
          <a:lstStyle/>
          <a:p>
            <a:r>
              <a:rPr lang="sv-SE" dirty="0"/>
              <a:t>En långsiktig utbyggnad och uppgradering av fjärrvärmesystemet har inneburit en </a:t>
            </a:r>
            <a:r>
              <a:rPr lang="sv-FI" dirty="0"/>
              <a:t>minskad import av brännolja med ca 14 500 ton årligen och det fossila koldioxidutsläppet med 46 100 ton. </a:t>
            </a:r>
          </a:p>
          <a:p>
            <a:pPr marL="0" indent="0">
              <a:buNone/>
            </a:pPr>
            <a:endParaRPr lang="sv-FI" dirty="0"/>
          </a:p>
          <a:p>
            <a:r>
              <a:rPr lang="sv-FI" dirty="0"/>
              <a:t>Genom nybyggnation av en biopanna och effektivisering av de befintliga pannorna kommer det innebära att vi har 100 % förnybar energi i fjärrvärmen inom snar framtid.</a:t>
            </a:r>
          </a:p>
          <a:p>
            <a:endParaRPr lang="sv-SE" sz="2000" dirty="0"/>
          </a:p>
          <a:p>
            <a:endParaRPr lang="sv-SE" dirty="0"/>
          </a:p>
        </p:txBody>
      </p:sp>
      <p:pic>
        <p:nvPicPr>
          <p:cNvPr id="6" name="Bildobjekt 5"/>
          <p:cNvPicPr>
            <a:picLocks noChangeAspect="1"/>
          </p:cNvPicPr>
          <p:nvPr/>
        </p:nvPicPr>
        <p:blipFill>
          <a:blip r:embed="rId2"/>
          <a:stretch>
            <a:fillRect/>
          </a:stretch>
        </p:blipFill>
        <p:spPr>
          <a:xfrm>
            <a:off x="9264352" y="125077"/>
            <a:ext cx="1240020" cy="1240020"/>
          </a:xfrm>
          <a:prstGeom prst="rect">
            <a:avLst/>
          </a:prstGeom>
        </p:spPr>
      </p:pic>
      <p:pic>
        <p:nvPicPr>
          <p:cNvPr id="7" name="Bildobjekt 6"/>
          <p:cNvPicPr>
            <a:picLocks noChangeAspect="1"/>
          </p:cNvPicPr>
          <p:nvPr/>
        </p:nvPicPr>
        <p:blipFill>
          <a:blip r:embed="rId3"/>
          <a:stretch>
            <a:fillRect/>
          </a:stretch>
        </p:blipFill>
        <p:spPr>
          <a:xfrm>
            <a:off x="7866190" y="116633"/>
            <a:ext cx="1234686" cy="1234686"/>
          </a:xfrm>
          <a:prstGeom prst="rect">
            <a:avLst/>
          </a:prstGeom>
        </p:spPr>
      </p:pic>
    </p:spTree>
    <p:extLst>
      <p:ext uri="{BB962C8B-B14F-4D97-AF65-F5344CB8AC3E}">
        <p14:creationId xmlns:p14="http://schemas.microsoft.com/office/powerpoint/2010/main" val="2572740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125078"/>
            <a:ext cx="8229600" cy="1292561"/>
          </a:xfrm>
        </p:spPr>
        <p:txBody>
          <a:bodyPr/>
          <a:lstStyle/>
          <a:p>
            <a:r>
              <a:rPr lang="sv-FI" dirty="0"/>
              <a:t>Produktion av förnybar energi</a:t>
            </a:r>
            <a:endParaRPr lang="sv-SE" dirty="0"/>
          </a:p>
        </p:txBody>
      </p:sp>
      <p:sp>
        <p:nvSpPr>
          <p:cNvPr id="3" name="Platshållare för innehåll 2"/>
          <p:cNvSpPr>
            <a:spLocks noGrp="1"/>
          </p:cNvSpPr>
          <p:nvPr>
            <p:ph idx="1"/>
          </p:nvPr>
        </p:nvSpPr>
        <p:spPr/>
        <p:txBody>
          <a:bodyPr/>
          <a:lstStyle/>
          <a:p>
            <a:r>
              <a:rPr lang="sv-FI" dirty="0"/>
              <a:t>Genom medveten investering och optimering i stadens reningsverk har elproduktionen med hjälp av biogas ökat.</a:t>
            </a:r>
          </a:p>
          <a:p>
            <a:r>
              <a:rPr lang="sv-FI" dirty="0"/>
              <a:t>Kan producera drygt 425000 kWh, energimängden kan jämföras med vad 20 normalvillor förbrukar på ett år. </a:t>
            </a:r>
          </a:p>
          <a:p>
            <a:endParaRPr lang="sv-SE" dirty="0"/>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8046" y="4077073"/>
            <a:ext cx="5502830" cy="2674987"/>
          </a:xfrm>
          <a:prstGeom prst="rect">
            <a:avLst/>
          </a:prstGeom>
        </p:spPr>
      </p:pic>
      <p:pic>
        <p:nvPicPr>
          <p:cNvPr id="5" name="Bildobjekt 4"/>
          <p:cNvPicPr>
            <a:picLocks noChangeAspect="1"/>
          </p:cNvPicPr>
          <p:nvPr/>
        </p:nvPicPr>
        <p:blipFill>
          <a:blip r:embed="rId3"/>
          <a:stretch>
            <a:fillRect/>
          </a:stretch>
        </p:blipFill>
        <p:spPr>
          <a:xfrm>
            <a:off x="9264352" y="125077"/>
            <a:ext cx="1240020" cy="1240020"/>
          </a:xfrm>
          <a:prstGeom prst="rect">
            <a:avLst/>
          </a:prstGeom>
        </p:spPr>
      </p:pic>
      <p:pic>
        <p:nvPicPr>
          <p:cNvPr id="6" name="Bildobjekt 5"/>
          <p:cNvPicPr>
            <a:picLocks noChangeAspect="1"/>
          </p:cNvPicPr>
          <p:nvPr/>
        </p:nvPicPr>
        <p:blipFill>
          <a:blip r:embed="rId4"/>
          <a:stretch>
            <a:fillRect/>
          </a:stretch>
        </p:blipFill>
        <p:spPr>
          <a:xfrm>
            <a:off x="7866190" y="116633"/>
            <a:ext cx="1234686" cy="1234686"/>
          </a:xfrm>
          <a:prstGeom prst="rect">
            <a:avLst/>
          </a:prstGeom>
        </p:spPr>
      </p:pic>
    </p:spTree>
    <p:extLst>
      <p:ext uri="{BB962C8B-B14F-4D97-AF65-F5344CB8AC3E}">
        <p14:creationId xmlns:p14="http://schemas.microsoft.com/office/powerpoint/2010/main" val="3087866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38165c64-0a89-4562-a44e-e9121ed5033b"/>
</p:tagLst>
</file>

<file path=ppt/tags/tag2.xml><?xml version="1.0" encoding="utf-8"?>
<p:tagLst xmlns:a="http://schemas.openxmlformats.org/drawingml/2006/main" xmlns:r="http://schemas.openxmlformats.org/officeDocument/2006/relationships" xmlns:p="http://schemas.openxmlformats.org/presentationml/2006/main">
  <p:tag name="TEMPLAFYSLIDEID" val="38165c64-0a89-4562-a44e-e9121ed5033b"/>
</p:tagLst>
</file>

<file path=ppt/theme/theme1.xml><?xml version="1.0" encoding="utf-8"?>
<a:theme xmlns:a="http://schemas.openxmlformats.org/drawingml/2006/main" name="16-9 skabelon UK 2010">
  <a:themeElements>
    <a:clrScheme name="Agenda 2030">
      <a:dk1>
        <a:srgbClr val="000000"/>
      </a:dk1>
      <a:lt1>
        <a:srgbClr val="FFFFFF"/>
      </a:lt1>
      <a:dk2>
        <a:srgbClr val="E1E0DC"/>
      </a:dk2>
      <a:lt2>
        <a:srgbClr val="FBA9B3"/>
      </a:lt2>
      <a:accent1>
        <a:srgbClr val="F42941"/>
      </a:accent1>
      <a:accent2>
        <a:srgbClr val="404040"/>
      </a:accent2>
      <a:accent3>
        <a:srgbClr val="595959"/>
      </a:accent3>
      <a:accent4>
        <a:srgbClr val="7F7F7F"/>
      </a:accent4>
      <a:accent5>
        <a:srgbClr val="A6A6A6"/>
      </a:accent5>
      <a:accent6>
        <a:srgbClr val="BFBFBF"/>
      </a:accent6>
      <a:hlink>
        <a:srgbClr val="006EB6"/>
      </a:hlink>
      <a:folHlink>
        <a:srgbClr val="385988"/>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smtClean="0">
            <a:solidFill>
              <a:srgbClr val="E1E0DC"/>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200" dirty="0" err="1" smtClean="0">
            <a:solidFill>
              <a:srgbClr val="F42941"/>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Pommern1a">
  <a:themeElements>
    <a:clrScheme name="Mariehamn05a">
      <a:dk1>
        <a:srgbClr val="000000"/>
      </a:dk1>
      <a:lt1>
        <a:sysClr val="window" lastClr="FFFFFF"/>
      </a:lt1>
      <a:dk2>
        <a:srgbClr val="6E3219"/>
      </a:dk2>
      <a:lt2>
        <a:srgbClr val="9E9270"/>
      </a:lt2>
      <a:accent1>
        <a:srgbClr val="CA9B4A"/>
      </a:accent1>
      <a:accent2>
        <a:srgbClr val="385785"/>
      </a:accent2>
      <a:accent3>
        <a:srgbClr val="1B4D3E"/>
      </a:accent3>
      <a:accent4>
        <a:srgbClr val="963225"/>
      </a:accent4>
      <a:accent5>
        <a:srgbClr val="FFBA53"/>
      </a:accent5>
      <a:accent6>
        <a:srgbClr val="634256"/>
      </a:accent6>
      <a:hlink>
        <a:srgbClr val="D87163"/>
      </a:hlink>
      <a:folHlink>
        <a:srgbClr val="385785"/>
      </a:folHlink>
    </a:clrScheme>
    <a:fontScheme name="Mariehamn">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id="{D3F4F929-C82F-43FB-A2CA-7CFCC2BBDBFC}" vid="{3C06F4F7-7FF2-4E34-B30D-FFF4D04303AE}"/>
    </a:ext>
  </a:extLst>
</a:theme>
</file>

<file path=ppt/theme/theme3.xml><?xml version="1.0" encoding="utf-8"?>
<a:theme xmlns:a="http://schemas.openxmlformats.org/drawingml/2006/main" name="Office-teema">
  <a:themeElements>
    <a:clrScheme name="Pirkkalan_värit 2">
      <a:dk1>
        <a:srgbClr val="000000"/>
      </a:dk1>
      <a:lt1>
        <a:srgbClr val="FFFFFF"/>
      </a:lt1>
      <a:dk2>
        <a:srgbClr val="F14437"/>
      </a:dk2>
      <a:lt2>
        <a:srgbClr val="FFFFFF"/>
      </a:lt2>
      <a:accent1>
        <a:srgbClr val="F14437"/>
      </a:accent1>
      <a:accent2>
        <a:srgbClr val="004075"/>
      </a:accent2>
      <a:accent3>
        <a:srgbClr val="D3F0FF"/>
      </a:accent3>
      <a:accent4>
        <a:srgbClr val="FFE8ED"/>
      </a:accent4>
      <a:accent5>
        <a:srgbClr val="125C4F"/>
      </a:accent5>
      <a:accent6>
        <a:srgbClr val="FFF5A1"/>
      </a:accent6>
      <a:hlink>
        <a:srgbClr val="003B6E"/>
      </a:hlink>
      <a:folHlink>
        <a:srgbClr val="7F9FBA"/>
      </a:folHlink>
    </a:clrScheme>
    <a:fontScheme name="Pirkkala">
      <a:majorFont>
        <a:latin typeface="Consolas"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rkkala_powerpoint.pptx [Vain luku]" id="{1E6B81AF-0A16-4650-AA13-C418362DB4B2}" vid="{4499D9AF-1742-4BFA-B39D-72DBC53545A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1876</Words>
  <Application>Microsoft Office PowerPoint</Application>
  <PresentationFormat>Widescreen</PresentationFormat>
  <Paragraphs>183</Paragraphs>
  <Slides>35</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Calibri</vt:lpstr>
      <vt:lpstr>Consolas</vt:lpstr>
      <vt:lpstr>Corbel</vt:lpstr>
      <vt:lpstr>Georgia</vt:lpstr>
      <vt:lpstr>Open Sans</vt:lpstr>
      <vt:lpstr>Symbol</vt:lpstr>
      <vt:lpstr>Wingdings</vt:lpstr>
      <vt:lpstr>16-9 skabelon UK 2010</vt:lpstr>
      <vt:lpstr>Pommern1a</vt:lpstr>
      <vt:lpstr>Office-teema</vt:lpstr>
      <vt:lpstr>Environmental </vt:lpstr>
      <vt:lpstr>Globalt och lokalt ansvar</vt:lpstr>
      <vt:lpstr>Nordiska föregångare i arbetet med Agenda 2030</vt:lpstr>
      <vt:lpstr>Nordiska föregångare i arbetet med Agenda 2030, Nordregio rapport 2019:5</vt:lpstr>
      <vt:lpstr>Mariehamns stads miljöprogram</vt:lpstr>
      <vt:lpstr>TVÅGRADERSMÅLET, det kräver åtgärder!</vt:lpstr>
      <vt:lpstr>Mariehamn en pionjär inom hållbar fjärrvärme  Källa: Finsk energiindustri 16.2.2018</vt:lpstr>
      <vt:lpstr>Hållbar fjärrvärme  </vt:lpstr>
      <vt:lpstr>Produktion av förnybar energi</vt:lpstr>
      <vt:lpstr>Grön milstolpe i Västra hamnen  </vt:lpstr>
      <vt:lpstr>Vi laddar för en renare och tystare stadsmiljö</vt:lpstr>
      <vt:lpstr>Bygga hållbart- Övernässkolan- Ålands första lågenergiskola</vt:lpstr>
      <vt:lpstr>Klimatsmart mat i skolor och daghem </vt:lpstr>
      <vt:lpstr>Hållbar konsumtion och    ökad biologisk mångfald</vt:lpstr>
      <vt:lpstr>Mer ekologisk mat i skolor och daghem</vt:lpstr>
      <vt:lpstr>Sprider värme och gör staden vacker!</vt:lpstr>
      <vt:lpstr>Åtgärder för ett renare Östersjön   och ett ökat fiskbestånd                                              </vt:lpstr>
      <vt:lpstr>Nya smarta soptunnor med solceller  och som kommunicerar</vt:lpstr>
      <vt:lpstr>Bikupor på stadens bibliotek</vt:lpstr>
      <vt:lpstr>        TACK!</vt:lpstr>
      <vt:lpstr>ENVIRONMENTAL FOCUS  PIRKKALA Tampere region</vt:lpstr>
      <vt:lpstr>pirkkala   </vt:lpstr>
      <vt:lpstr>pirkkala   </vt:lpstr>
      <vt:lpstr>TAMPERE CITY REGION</vt:lpstr>
      <vt:lpstr>COOPERATION   </vt:lpstr>
      <vt:lpstr>THE Standing COMMITTEE FOR SUSTAINABLE DEVELOPMENT</vt:lpstr>
      <vt:lpstr>GOALS AND political commitments</vt:lpstr>
      <vt:lpstr>goals and poltical commitments </vt:lpstr>
      <vt:lpstr>goals and poltical commitments </vt:lpstr>
      <vt:lpstr>Membership in the Carbon Neutral Municipalities network (Hinku)</vt:lpstr>
      <vt:lpstr>ACTIONS</vt:lpstr>
      <vt:lpstr>next steps</vt:lpstr>
      <vt:lpstr>Carbon sinks and local green areas</vt:lpstr>
      <vt:lpstr>PowerPoint Presentation</vt:lpstr>
      <vt:lpstr>Environmental (SDG 13 and SDG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2019-10-27T13:38:17Z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2017-01-23T13:27:55.8539793Z</vt:lpwstr>
  </property>
</Properties>
</file>